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56"/>
  </p:notesMasterIdLst>
  <p:handoutMasterIdLst>
    <p:handoutMasterId r:id="rId57"/>
  </p:handoutMasterIdLst>
  <p:sldIdLst>
    <p:sldId id="256" r:id="rId2"/>
    <p:sldId id="344" r:id="rId3"/>
    <p:sldId id="311" r:id="rId4"/>
    <p:sldId id="347" r:id="rId5"/>
    <p:sldId id="348" r:id="rId6"/>
    <p:sldId id="349" r:id="rId7"/>
    <p:sldId id="350" r:id="rId8"/>
    <p:sldId id="351" r:id="rId9"/>
    <p:sldId id="352" r:id="rId10"/>
    <p:sldId id="353" r:id="rId11"/>
    <p:sldId id="354" r:id="rId12"/>
    <p:sldId id="355" r:id="rId13"/>
    <p:sldId id="312" r:id="rId14"/>
    <p:sldId id="334" r:id="rId15"/>
    <p:sldId id="339" r:id="rId16"/>
    <p:sldId id="356" r:id="rId17"/>
    <p:sldId id="357" r:id="rId18"/>
    <p:sldId id="358" r:id="rId19"/>
    <p:sldId id="359" r:id="rId20"/>
    <p:sldId id="360" r:id="rId21"/>
    <p:sldId id="361" r:id="rId22"/>
    <p:sldId id="362" r:id="rId23"/>
    <p:sldId id="363" r:id="rId24"/>
    <p:sldId id="364" r:id="rId25"/>
    <p:sldId id="365" r:id="rId26"/>
    <p:sldId id="366" r:id="rId27"/>
    <p:sldId id="340" r:id="rId28"/>
    <p:sldId id="367" r:id="rId29"/>
    <p:sldId id="341" r:id="rId30"/>
    <p:sldId id="368" r:id="rId31"/>
    <p:sldId id="369" r:id="rId32"/>
    <p:sldId id="370" r:id="rId33"/>
    <p:sldId id="371" r:id="rId34"/>
    <p:sldId id="372" r:id="rId35"/>
    <p:sldId id="346" r:id="rId36"/>
    <p:sldId id="342" r:id="rId37"/>
    <p:sldId id="343" r:id="rId38"/>
    <p:sldId id="376" r:id="rId39"/>
    <p:sldId id="345" r:id="rId40"/>
    <p:sldId id="330" r:id="rId41"/>
    <p:sldId id="373" r:id="rId42"/>
    <p:sldId id="374" r:id="rId43"/>
    <p:sldId id="375" r:id="rId44"/>
    <p:sldId id="382" r:id="rId45"/>
    <p:sldId id="383" r:id="rId46"/>
    <p:sldId id="385" r:id="rId47"/>
    <p:sldId id="384" r:id="rId48"/>
    <p:sldId id="379" r:id="rId49"/>
    <p:sldId id="380" r:id="rId50"/>
    <p:sldId id="381" r:id="rId51"/>
    <p:sldId id="332" r:id="rId52"/>
    <p:sldId id="386" r:id="rId53"/>
    <p:sldId id="377" r:id="rId54"/>
    <p:sldId id="378" r:id="rId5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D85"/>
    <a:srgbClr val="F5821F"/>
    <a:srgbClr val="FF9900"/>
    <a:srgbClr val="339966"/>
    <a:srgbClr val="99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85" autoAdjust="0"/>
    <p:restoredTop sz="94660"/>
  </p:normalViewPr>
  <p:slideViewPr>
    <p:cSldViewPr>
      <p:cViewPr>
        <p:scale>
          <a:sx n="70" d="100"/>
          <a:sy n="70" d="100"/>
        </p:scale>
        <p:origin x="1392" y="18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4FCECC-F03F-4BCB-953C-1067DAF93A5F}" type="datetimeFigureOut">
              <a:rPr lang="en-US" smtClean="0"/>
              <a:t>12/7/2019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26239B-0E67-488D-9FE8-EFBA6DD567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806998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9B17C1-5421-452E-9632-8694A174D1F5}" type="datetimeFigureOut">
              <a:rPr lang="en-US" smtClean="0"/>
              <a:pPr/>
              <a:t>12/7/2019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C5AFCD-7773-41E8-AF2D-655919E1CC6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127746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C1E8A4-72E0-43CF-8BA7-D16AD5C9CB3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5835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C5AFCD-7773-41E8-AF2D-655919E1CC64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9328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C5AFCD-7773-41E8-AF2D-655919E1CC64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874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C5AFCD-7773-41E8-AF2D-655919E1CC64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874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C5AFCD-7773-41E8-AF2D-655919E1CC64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874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C5AFCD-7773-41E8-AF2D-655919E1CC64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874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C5AFCD-7773-41E8-AF2D-655919E1CC64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652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C5AFCD-7773-41E8-AF2D-655919E1CC64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0637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C5AFCD-7773-41E8-AF2D-655919E1CC64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3778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C5AFCD-7773-41E8-AF2D-655919E1CC64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0908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C5AFCD-7773-41E8-AF2D-655919E1CC64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5523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C5AFCD-7773-41E8-AF2D-655919E1CC64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8847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March - 2012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95225-1B57-4D03-B811-B389AA09464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302241"/>
      </p:ext>
    </p:extLst>
  </p:cSld>
  <p:clrMapOvr>
    <a:masterClrMapping/>
  </p:clrMapOvr>
  <p:transition spd="slow">
    <p:comb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March - 2012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95225-1B57-4D03-B811-B389AA09464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46208"/>
      </p:ext>
    </p:extLst>
  </p:cSld>
  <p:clrMapOvr>
    <a:masterClrMapping/>
  </p:clrMapOvr>
  <p:transition spd="slow">
    <p:comb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March - 2012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95225-1B57-4D03-B811-B389AA09464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972903"/>
      </p:ext>
    </p:extLst>
  </p:cSld>
  <p:clrMapOvr>
    <a:masterClrMapping/>
  </p:clrMapOvr>
  <p:transition spd="slow">
    <p:comb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March - 2012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95225-1B57-4D03-B811-B389AA09464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343838"/>
      </p:ext>
    </p:extLst>
  </p:cSld>
  <p:clrMapOvr>
    <a:masterClrMapping/>
  </p:clrMapOvr>
  <p:transition spd="slow">
    <p:comb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March - 2012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95225-1B57-4D03-B811-B389AA09464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602788"/>
      </p:ext>
    </p:extLst>
  </p:cSld>
  <p:clrMapOvr>
    <a:masterClrMapping/>
  </p:clrMapOvr>
  <p:transition spd="slow">
    <p:comb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March - 2012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95225-1B57-4D03-B811-B389AA09464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850833"/>
      </p:ext>
    </p:extLst>
  </p:cSld>
  <p:clrMapOvr>
    <a:masterClrMapping/>
  </p:clrMapOvr>
  <p:transition spd="slow">
    <p:comb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March - 2012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95225-1B57-4D03-B811-B389AA09464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529732"/>
      </p:ext>
    </p:extLst>
  </p:cSld>
  <p:clrMapOvr>
    <a:masterClrMapping/>
  </p:clrMapOvr>
  <p:transition spd="slow">
    <p:comb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March - 2012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95225-1B57-4D03-B811-B389AA09464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6164"/>
      </p:ext>
    </p:extLst>
  </p:cSld>
  <p:clrMapOvr>
    <a:masterClrMapping/>
  </p:clrMapOvr>
  <p:transition spd="slow">
    <p:comb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March - 2012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95225-1B57-4D03-B811-B389AA09464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122582"/>
      </p:ext>
    </p:extLst>
  </p:cSld>
  <p:clrMapOvr>
    <a:masterClrMapping/>
  </p:clrMapOvr>
  <p:transition spd="slow">
    <p:comb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March - 2012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95225-1B57-4D03-B811-B389AA09464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576091"/>
      </p:ext>
    </p:extLst>
  </p:cSld>
  <p:clrMapOvr>
    <a:masterClrMapping/>
  </p:clrMapOvr>
  <p:transition spd="slow">
    <p:comb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March - 2012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95225-1B57-4D03-B811-B389AA09464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6119558"/>
      </p:ext>
    </p:extLst>
  </p:cSld>
  <p:clrMapOvr>
    <a:masterClrMapping/>
  </p:clrMapOvr>
  <p:transition spd="slow">
    <p:comb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March - 2012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F95225-1B57-4D03-B811-B389AA09464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696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comb/>
  </p:transition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emf"/><Relationship Id="rId4" Type="http://schemas.openxmlformats.org/officeDocument/2006/relationships/image" Target="../media/image20.em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eg"/><Relationship Id="rId3" Type="http://schemas.openxmlformats.org/officeDocument/2006/relationships/image" Target="../media/image31.emf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jpeg"/><Relationship Id="rId5" Type="http://schemas.openxmlformats.org/officeDocument/2006/relationships/image" Target="../media/image33.emf"/><Relationship Id="rId10" Type="http://schemas.openxmlformats.org/officeDocument/2006/relationships/image" Target="../media/image38.png"/><Relationship Id="rId4" Type="http://schemas.openxmlformats.org/officeDocument/2006/relationships/image" Target="../media/image32.jpeg"/><Relationship Id="rId9" Type="http://schemas.openxmlformats.org/officeDocument/2006/relationships/image" Target="../media/image37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emf"/><Relationship Id="rId3" Type="http://schemas.openxmlformats.org/officeDocument/2006/relationships/image" Target="../media/image43.jpeg"/><Relationship Id="rId7" Type="http://schemas.openxmlformats.org/officeDocument/2006/relationships/image" Target="../media/image47.emf"/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emf"/><Relationship Id="rId5" Type="http://schemas.openxmlformats.org/officeDocument/2006/relationships/image" Target="../media/image45.emf"/><Relationship Id="rId10" Type="http://schemas.openxmlformats.org/officeDocument/2006/relationships/image" Target="../media/image50.emf"/><Relationship Id="rId4" Type="http://schemas.openxmlformats.org/officeDocument/2006/relationships/image" Target="../media/image44.emf"/><Relationship Id="rId9" Type="http://schemas.openxmlformats.org/officeDocument/2006/relationships/image" Target="../media/image49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7" Type="http://schemas.openxmlformats.org/officeDocument/2006/relationships/image" Target="../media/image61.jpe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jpeg"/><Relationship Id="rId5" Type="http://schemas.openxmlformats.org/officeDocument/2006/relationships/image" Target="../media/image59.jpeg"/><Relationship Id="rId4" Type="http://schemas.openxmlformats.org/officeDocument/2006/relationships/image" Target="../media/image58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jpeg"/><Relationship Id="rId3" Type="http://schemas.openxmlformats.org/officeDocument/2006/relationships/image" Target="../media/image81.png"/><Relationship Id="rId7" Type="http://schemas.openxmlformats.org/officeDocument/2006/relationships/image" Target="../media/image85.png"/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image" Target="../media/image83.wmf"/><Relationship Id="rId4" Type="http://schemas.openxmlformats.org/officeDocument/2006/relationships/image" Target="../media/image82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jpeg"/><Relationship Id="rId3" Type="http://schemas.openxmlformats.org/officeDocument/2006/relationships/image" Target="../media/image89.jpeg"/><Relationship Id="rId7" Type="http://schemas.openxmlformats.org/officeDocument/2006/relationships/image" Target="../media/image93.jpeg"/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emf"/><Relationship Id="rId5" Type="http://schemas.openxmlformats.org/officeDocument/2006/relationships/image" Target="../media/image91.emf"/><Relationship Id="rId4" Type="http://schemas.openxmlformats.org/officeDocument/2006/relationships/image" Target="../media/image90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emf"/><Relationship Id="rId2" Type="http://schemas.openxmlformats.org/officeDocument/2006/relationships/image" Target="../media/image9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emf"/><Relationship Id="rId4" Type="http://schemas.openxmlformats.org/officeDocument/2006/relationships/image" Target="../media/image6.emf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7" Type="http://schemas.openxmlformats.org/officeDocument/2006/relationships/image" Target="../media/image106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7" Type="http://schemas.openxmlformats.org/officeDocument/2006/relationships/image" Target="../media/image110.jpe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9.png"/><Relationship Id="rId5" Type="http://schemas.openxmlformats.org/officeDocument/2006/relationships/image" Target="../media/image108.jpeg"/><Relationship Id="rId4" Type="http://schemas.openxmlformats.org/officeDocument/2006/relationships/image" Target="../media/image107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5.png"/><Relationship Id="rId5" Type="http://schemas.openxmlformats.org/officeDocument/2006/relationships/image" Target="../media/image114.jpeg"/><Relationship Id="rId4" Type="http://schemas.openxmlformats.org/officeDocument/2006/relationships/image" Target="../media/image113.jpe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jpeg"/><Relationship Id="rId13" Type="http://schemas.openxmlformats.org/officeDocument/2006/relationships/image" Target="../media/image127.jpeg"/><Relationship Id="rId3" Type="http://schemas.openxmlformats.org/officeDocument/2006/relationships/image" Target="../media/image117.jpeg"/><Relationship Id="rId7" Type="http://schemas.openxmlformats.org/officeDocument/2006/relationships/image" Target="../media/image121.jpeg"/><Relationship Id="rId12" Type="http://schemas.openxmlformats.org/officeDocument/2006/relationships/image" Target="../media/image126.png"/><Relationship Id="rId2" Type="http://schemas.openxmlformats.org/officeDocument/2006/relationships/image" Target="../media/image116.jpeg"/><Relationship Id="rId16" Type="http://schemas.openxmlformats.org/officeDocument/2006/relationships/image" Target="../media/image1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0.png"/><Relationship Id="rId11" Type="http://schemas.openxmlformats.org/officeDocument/2006/relationships/image" Target="../media/image125.jpeg"/><Relationship Id="rId5" Type="http://schemas.openxmlformats.org/officeDocument/2006/relationships/image" Target="../media/image119.jpeg"/><Relationship Id="rId15" Type="http://schemas.openxmlformats.org/officeDocument/2006/relationships/image" Target="../media/image129.jpeg"/><Relationship Id="rId10" Type="http://schemas.openxmlformats.org/officeDocument/2006/relationships/image" Target="../media/image124.jpeg"/><Relationship Id="rId4" Type="http://schemas.openxmlformats.org/officeDocument/2006/relationships/image" Target="../media/image118.jpeg"/><Relationship Id="rId9" Type="http://schemas.openxmlformats.org/officeDocument/2006/relationships/image" Target="../media/image123.jpeg"/><Relationship Id="rId14" Type="http://schemas.openxmlformats.org/officeDocument/2006/relationships/image" Target="../media/image128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jpeg"/><Relationship Id="rId3" Type="http://schemas.openxmlformats.org/officeDocument/2006/relationships/image" Target="../media/image131.png"/><Relationship Id="rId7" Type="http://schemas.openxmlformats.org/officeDocument/2006/relationships/image" Target="../media/image138.jpeg"/><Relationship Id="rId2" Type="http://schemas.openxmlformats.org/officeDocument/2006/relationships/image" Target="../media/image13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7.png"/><Relationship Id="rId5" Type="http://schemas.openxmlformats.org/officeDocument/2006/relationships/image" Target="../media/image136.jpg"/><Relationship Id="rId4" Type="http://schemas.openxmlformats.org/officeDocument/2006/relationships/image" Target="../media/image135.jpeg"/><Relationship Id="rId9" Type="http://schemas.openxmlformats.org/officeDocument/2006/relationships/image" Target="../media/image140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jpeg"/><Relationship Id="rId3" Type="http://schemas.openxmlformats.org/officeDocument/2006/relationships/image" Target="../media/image142.emf"/><Relationship Id="rId7" Type="http://schemas.openxmlformats.org/officeDocument/2006/relationships/image" Target="../media/image146.jpeg"/><Relationship Id="rId2" Type="http://schemas.openxmlformats.org/officeDocument/2006/relationships/image" Target="../media/image141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5.jpeg"/><Relationship Id="rId11" Type="http://schemas.openxmlformats.org/officeDocument/2006/relationships/image" Target="../media/image150.jpeg"/><Relationship Id="rId5" Type="http://schemas.openxmlformats.org/officeDocument/2006/relationships/image" Target="../media/image144.jpeg"/><Relationship Id="rId10" Type="http://schemas.openxmlformats.org/officeDocument/2006/relationships/image" Target="../media/image149.jpeg"/><Relationship Id="rId4" Type="http://schemas.openxmlformats.org/officeDocument/2006/relationships/image" Target="../media/image143.emf"/><Relationship Id="rId9" Type="http://schemas.openxmlformats.org/officeDocument/2006/relationships/image" Target="../media/image148.jpe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jpeg"/><Relationship Id="rId3" Type="http://schemas.openxmlformats.org/officeDocument/2006/relationships/image" Target="../media/image152.jpeg"/><Relationship Id="rId7" Type="http://schemas.openxmlformats.org/officeDocument/2006/relationships/image" Target="../media/image156.jpeg"/><Relationship Id="rId2" Type="http://schemas.openxmlformats.org/officeDocument/2006/relationships/image" Target="../media/image15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5.jpeg"/><Relationship Id="rId5" Type="http://schemas.openxmlformats.org/officeDocument/2006/relationships/image" Target="../media/image154.jpeg"/><Relationship Id="rId10" Type="http://schemas.openxmlformats.org/officeDocument/2006/relationships/image" Target="../media/image159.jpeg"/><Relationship Id="rId4" Type="http://schemas.openxmlformats.org/officeDocument/2006/relationships/image" Target="../media/image153.jpeg"/><Relationship Id="rId9" Type="http://schemas.openxmlformats.org/officeDocument/2006/relationships/image" Target="../media/image15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em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jpeg"/><Relationship Id="rId2" Type="http://schemas.openxmlformats.org/officeDocument/2006/relationships/image" Target="../media/image15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3.jpeg"/><Relationship Id="rId5" Type="http://schemas.openxmlformats.org/officeDocument/2006/relationships/image" Target="../media/image162.jpeg"/><Relationship Id="rId4" Type="http://schemas.openxmlformats.org/officeDocument/2006/relationships/image" Target="../media/image161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6.png"/><Relationship Id="rId4" Type="http://schemas.openxmlformats.org/officeDocument/2006/relationships/image" Target="../media/image165.em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0.png"/><Relationship Id="rId4" Type="http://schemas.openxmlformats.org/officeDocument/2006/relationships/image" Target="../media/image169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D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907923" y="6095688"/>
            <a:ext cx="220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www.bgsco.net</a:t>
            </a:r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0" y="45855"/>
            <a:ext cx="9144000" cy="6675620"/>
            <a:chOff x="0" y="45855"/>
            <a:chExt cx="9144000" cy="667562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45855"/>
              <a:ext cx="9144000" cy="6675620"/>
            </a:xfrm>
            <a:prstGeom prst="rect">
              <a:avLst/>
            </a:prstGeom>
            <a:solidFill>
              <a:srgbClr val="004D85"/>
            </a:solidFill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10000" y="2266519"/>
              <a:ext cx="1284381" cy="1695881"/>
            </a:xfrm>
            <a:prstGeom prst="rect">
              <a:avLst/>
            </a:prstGeom>
          </p:spPr>
        </p:pic>
        <p:sp>
          <p:nvSpPr>
            <p:cNvPr id="2" name="Rectangle 1"/>
            <p:cNvSpPr/>
            <p:nvPr/>
          </p:nvSpPr>
          <p:spPr>
            <a:xfrm>
              <a:off x="3657600" y="3048000"/>
              <a:ext cx="228600" cy="609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674910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95411A-B24F-4167-A07B-1B1B8338D97B}" type="slidenum">
              <a:rPr lang="en-US" smtClean="0"/>
              <a:t>10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7950" y="1158213"/>
            <a:ext cx="2482048" cy="722946"/>
          </a:xfrm>
          <a:prstGeom prst="rect">
            <a:avLst/>
          </a:prstGeom>
        </p:spPr>
      </p:pic>
      <p:pic>
        <p:nvPicPr>
          <p:cNvPr id="5" name="Picture 1" descr="Description: Description: 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552" y="1010889"/>
            <a:ext cx="1115603" cy="11156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2814218" y="1986117"/>
            <a:ext cx="6125780" cy="8320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>
              <a:lnSpc>
                <a:spcPct val="115000"/>
              </a:lnSpc>
              <a:spcAft>
                <a:spcPts val="750"/>
              </a:spcAft>
            </a:pPr>
            <a:r>
              <a:rPr lang="fa-IR" b="1" dirty="0">
                <a:latin typeface="B Nazanin,Bold"/>
                <a:ea typeface="Calibri" panose="020F0502020204030204" pitchFamily="34" charset="0"/>
                <a:cs typeface="B Nazanin" panose="00000400000000000000" pitchFamily="2" charset="-78"/>
              </a:rPr>
              <a:t>نماینده شرکت </a:t>
            </a:r>
            <a:r>
              <a:rPr lang="en-US" b="1" dirty="0">
                <a:latin typeface="B Nazanin,Bold"/>
                <a:ea typeface="Calibri" panose="020F0502020204030204" pitchFamily="34" charset="0"/>
                <a:cs typeface="B Nazanin" panose="00000400000000000000" pitchFamily="2" charset="-78"/>
              </a:rPr>
              <a:t>SPRECHER AUTOMATION</a:t>
            </a:r>
            <a:r>
              <a:rPr lang="fa-IR" b="1" dirty="0">
                <a:latin typeface="B Nazanin,Bold"/>
                <a:ea typeface="Calibri" panose="020F0502020204030204" pitchFamily="34" charset="0"/>
                <a:cs typeface="B Nazanin" panose="00000400000000000000" pitchFamily="2" charset="-78"/>
              </a:rPr>
              <a:t> اتریش در زمینه :</a:t>
            </a:r>
          </a:p>
          <a:p>
            <a:pPr algn="r" rtl="1">
              <a:lnSpc>
                <a:spcPct val="115000"/>
              </a:lnSpc>
              <a:spcAft>
                <a:spcPts val="750"/>
              </a:spcAft>
            </a:pPr>
            <a:r>
              <a:rPr lang="fa-IR" b="1" dirty="0">
                <a:latin typeface="B Nazanin,Bold"/>
                <a:ea typeface="Calibri" panose="020F0502020204030204" pitchFamily="34" charset="0"/>
                <a:cs typeface="B Nazanin" panose="00000400000000000000" pitchFamily="2" charset="-78"/>
              </a:rPr>
              <a:t> </a:t>
            </a:r>
            <a:r>
              <a:rPr lang="fa-IR" b="1" dirty="0">
                <a:cs typeface="B Nazanin" panose="00000400000000000000" pitchFamily="2" charset="-78"/>
              </a:rPr>
              <a:t>تامین سیستمهای اتوماسیون پست و نیروگاه </a:t>
            </a:r>
            <a:r>
              <a:rPr lang="en-US" b="1" dirty="0">
                <a:cs typeface="B Nazanin" panose="00000400000000000000" pitchFamily="2" charset="-78"/>
              </a:rPr>
              <a:t>SAS , </a:t>
            </a:r>
            <a:r>
              <a:rPr lang="en-US" b="1" dirty="0">
                <a:cs typeface="B Nazanin" panose="00000400000000000000" pitchFamily="2" charset="-78"/>
              </a:rPr>
              <a:t>DCS</a:t>
            </a:r>
            <a:r>
              <a:rPr lang="fa-IR" b="1" dirty="0">
                <a:cs typeface="B Nazanin" panose="00000400000000000000" pitchFamily="2" charset="-78"/>
              </a:rPr>
              <a:t> و رله های حفاظتی</a:t>
            </a:r>
            <a:endParaRPr lang="en-US" b="1" dirty="0">
              <a:latin typeface="B Nazanin,Bold"/>
              <a:ea typeface="Calibri" panose="020F0502020204030204" pitchFamily="34" charset="0"/>
              <a:cs typeface="B Nazanin" panose="00000400000000000000" pitchFamily="2" charset="-78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8070" y="2788644"/>
            <a:ext cx="4558543" cy="321210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98391" y="2788645"/>
            <a:ext cx="4992624" cy="321210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-44660"/>
            <a:ext cx="9144000" cy="376133"/>
          </a:xfrm>
          <a:prstGeom prst="rect">
            <a:avLst/>
          </a:prstGeom>
          <a:solidFill>
            <a:srgbClr val="004D85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 err="1" smtClean="0">
                <a:latin typeface="Californian FB" pitchFamily="18" charset="0"/>
                <a:cs typeface="B Koodak" pitchFamily="2" charset="-78"/>
              </a:rPr>
              <a:t>Barsam</a:t>
            </a:r>
            <a:r>
              <a:rPr lang="en-US" sz="1400" b="1" dirty="0" smtClean="0">
                <a:latin typeface="Californian FB" pitchFamily="18" charset="0"/>
                <a:cs typeface="B Koodak" pitchFamily="2" charset="-78"/>
              </a:rPr>
              <a:t> Global System</a:t>
            </a:r>
            <a:endParaRPr lang="en-US" sz="1400" b="1" dirty="0">
              <a:latin typeface="Californian FB" pitchFamily="18" charset="0"/>
              <a:cs typeface="B Koodak" pitchFamily="2" charset="-78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0" y="6528099"/>
            <a:ext cx="9144000" cy="253701"/>
          </a:xfrm>
          <a:prstGeom prst="rect">
            <a:avLst/>
          </a:prstGeom>
          <a:solidFill>
            <a:srgbClr val="004D85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0" y="331473"/>
            <a:ext cx="9144000" cy="113942"/>
          </a:xfrm>
          <a:prstGeom prst="rect">
            <a:avLst/>
          </a:prstGeom>
          <a:solidFill>
            <a:srgbClr val="F5821F"/>
          </a:solidFill>
          <a:ln>
            <a:solidFill>
              <a:srgbClr val="F582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802168"/>
      </p:ext>
    </p:extLst>
  </p:cSld>
  <p:clrMapOvr>
    <a:masterClrMapping/>
  </p:clrMapOvr>
  <p:transition spd="slow">
    <p:comb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95411A-B24F-4167-A07B-1B1B8338D97B}" type="slidenum">
              <a:rPr lang="en-US" smtClean="0"/>
              <a:t>11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4484" y="857250"/>
            <a:ext cx="4247149" cy="512501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4867"/>
            <a:ext cx="9144000" cy="376133"/>
          </a:xfrm>
          <a:prstGeom prst="rect">
            <a:avLst/>
          </a:prstGeom>
          <a:solidFill>
            <a:srgbClr val="004D85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 err="1" smtClean="0">
                <a:latin typeface="Californian FB" pitchFamily="18" charset="0"/>
                <a:cs typeface="B Koodak" pitchFamily="2" charset="-78"/>
              </a:rPr>
              <a:t>Barsam</a:t>
            </a:r>
            <a:r>
              <a:rPr lang="en-US" sz="1400" b="1" dirty="0" smtClean="0">
                <a:latin typeface="Californian FB" pitchFamily="18" charset="0"/>
                <a:cs typeface="B Koodak" pitchFamily="2" charset="-78"/>
              </a:rPr>
              <a:t> Global System</a:t>
            </a:r>
            <a:endParaRPr lang="en-US" sz="1400" b="1" dirty="0">
              <a:latin typeface="Californian FB" pitchFamily="18" charset="0"/>
              <a:cs typeface="B Koodak" pitchFamily="2" charset="-78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6577626"/>
            <a:ext cx="9144000" cy="253701"/>
          </a:xfrm>
          <a:prstGeom prst="rect">
            <a:avLst/>
          </a:prstGeom>
          <a:solidFill>
            <a:srgbClr val="004D85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381000"/>
            <a:ext cx="9144000" cy="113942"/>
          </a:xfrm>
          <a:prstGeom prst="rect">
            <a:avLst/>
          </a:prstGeom>
          <a:solidFill>
            <a:srgbClr val="F5821F"/>
          </a:solidFill>
          <a:ln>
            <a:solidFill>
              <a:srgbClr val="F582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446363"/>
      </p:ext>
    </p:extLst>
  </p:cSld>
  <p:clrMapOvr>
    <a:masterClrMapping/>
  </p:clrMapOvr>
  <p:transition spd="slow">
    <p:comb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95411A-B24F-4167-A07B-1B1B8338D97B}" type="slidenum">
              <a:rPr lang="en-US" smtClean="0"/>
              <a:t>12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3583" y="1166341"/>
            <a:ext cx="2490181" cy="82492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0244" y="1147023"/>
            <a:ext cx="824921" cy="82492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554209" y="2275633"/>
            <a:ext cx="4201792" cy="1253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>
              <a:lnSpc>
                <a:spcPct val="115000"/>
              </a:lnSpc>
              <a:spcAft>
                <a:spcPts val="750"/>
              </a:spcAft>
            </a:pPr>
            <a:r>
              <a:rPr lang="fa-IR" b="1" dirty="0">
                <a:latin typeface="B Nazanin,Bold"/>
                <a:ea typeface="Calibri" panose="020F0502020204030204" pitchFamily="34" charset="0"/>
                <a:cs typeface="B Nazanin" panose="00000400000000000000" pitchFamily="2" charset="-78"/>
              </a:rPr>
              <a:t>نماینده شرکت</a:t>
            </a:r>
            <a:r>
              <a:rPr lang="en-US" b="1" dirty="0">
                <a:latin typeface="B Nazanin,Bold"/>
                <a:ea typeface="Calibri" panose="020F0502020204030204" pitchFamily="34" charset="0"/>
                <a:cs typeface="B Nazanin" panose="00000400000000000000" pitchFamily="2" charset="-78"/>
              </a:rPr>
              <a:t>IPS </a:t>
            </a:r>
            <a:r>
              <a:rPr lang="fa-IR" b="1" dirty="0">
                <a:latin typeface="B Nazanin,Bold"/>
                <a:ea typeface="Calibri" panose="020F0502020204030204" pitchFamily="34" charset="0"/>
                <a:cs typeface="B Nazanin" panose="00000400000000000000" pitchFamily="2" charset="-78"/>
              </a:rPr>
              <a:t> آلمان در زمینه</a:t>
            </a:r>
          </a:p>
          <a:p>
            <a:pPr algn="r" rtl="1">
              <a:lnSpc>
                <a:spcPct val="115000"/>
              </a:lnSpc>
              <a:spcAft>
                <a:spcPts val="750"/>
              </a:spcAft>
            </a:pPr>
            <a:r>
              <a:rPr lang="fa-IR" b="1" dirty="0">
                <a:latin typeface="B Nazanin,Bold"/>
                <a:ea typeface="Calibri" panose="020F0502020204030204" pitchFamily="34" charset="0"/>
                <a:cs typeface="B Nazanin" panose="00000400000000000000" pitchFamily="2" charset="-78"/>
              </a:rPr>
              <a:t>ارائه راهکارهای فرایند هوشمند </a:t>
            </a:r>
            <a:endParaRPr lang="fa-IR" b="1" dirty="0">
              <a:latin typeface="B Nazanin,Bold"/>
              <a:ea typeface="Calibri" panose="020F0502020204030204" pitchFamily="34" charset="0"/>
              <a:cs typeface="B Nazanin" panose="00000400000000000000" pitchFamily="2" charset="-78"/>
            </a:endParaRPr>
          </a:p>
          <a:p>
            <a:pPr algn="r" rtl="1">
              <a:lnSpc>
                <a:spcPct val="115000"/>
              </a:lnSpc>
              <a:spcAft>
                <a:spcPts val="750"/>
              </a:spcAft>
            </a:pPr>
            <a:r>
              <a:rPr lang="fa-IR" b="1" dirty="0">
                <a:latin typeface="B Nazanin,Bold"/>
                <a:ea typeface="Calibri" panose="020F0502020204030204" pitchFamily="34" charset="0"/>
                <a:cs typeface="B Nazanin" panose="00000400000000000000" pitchFamily="2" charset="-78"/>
              </a:rPr>
              <a:t>ارائه سیتمهای نوین مدیریت منابع و نگهداری </a:t>
            </a:r>
            <a:r>
              <a:rPr lang="fa-IR" b="1" dirty="0">
                <a:latin typeface="B Nazanin,Bold"/>
                <a:ea typeface="Calibri" panose="020F0502020204030204" pitchFamily="34" charset="0"/>
                <a:cs typeface="B Nazanin" panose="00000400000000000000" pitchFamily="2" charset="-78"/>
              </a:rPr>
              <a:t>شبکه</a:t>
            </a:r>
            <a:endParaRPr lang="en-US" b="1" dirty="0">
              <a:latin typeface="B Nazanin,Bold"/>
              <a:ea typeface="Calibri" panose="020F0502020204030204" pitchFamily="34" charset="0"/>
              <a:cs typeface="B Nazanin" panose="00000400000000000000" pitchFamily="2" charset="-78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227422" y="2187348"/>
            <a:ext cx="4572000" cy="5078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350" b="1" dirty="0">
                <a:solidFill>
                  <a:srgbClr val="00B0F0"/>
                </a:solidFill>
              </a:rPr>
              <a:t>IPS-ENERGY™</a:t>
            </a:r>
          </a:p>
          <a:p>
            <a:r>
              <a:rPr lang="en-US" sz="1350" dirty="0"/>
              <a:t>Asset and Maintenance </a:t>
            </a:r>
            <a:r>
              <a:rPr lang="en-US" sz="1350" dirty="0"/>
              <a:t>Management</a:t>
            </a:r>
            <a:endParaRPr lang="en-US" sz="1350" dirty="0"/>
          </a:p>
        </p:txBody>
      </p:sp>
      <p:sp>
        <p:nvSpPr>
          <p:cNvPr id="10" name="Rectangle 9"/>
          <p:cNvSpPr/>
          <p:nvPr/>
        </p:nvSpPr>
        <p:spPr>
          <a:xfrm>
            <a:off x="1227422" y="3169685"/>
            <a:ext cx="4572000" cy="5078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350" b="1" dirty="0">
                <a:solidFill>
                  <a:srgbClr val="00B0F0"/>
                </a:solidFill>
              </a:rPr>
              <a:t>IPS-</a:t>
            </a:r>
            <a:r>
              <a:rPr lang="en-US" sz="1350" b="1" dirty="0" err="1">
                <a:solidFill>
                  <a:srgbClr val="00B0F0"/>
                </a:solidFill>
              </a:rPr>
              <a:t>SmartGridDI</a:t>
            </a:r>
            <a:r>
              <a:rPr lang="en-US" sz="1350" b="1" dirty="0">
                <a:solidFill>
                  <a:srgbClr val="00B0F0"/>
                </a:solidFill>
              </a:rPr>
              <a:t>™</a:t>
            </a:r>
          </a:p>
          <a:p>
            <a:r>
              <a:rPr lang="en-US" sz="1350" dirty="0"/>
              <a:t>Technical Data Analysis and Asset </a:t>
            </a:r>
            <a:r>
              <a:rPr lang="en-US" sz="1350" dirty="0"/>
              <a:t>Diagnostics</a:t>
            </a:r>
            <a:endParaRPr lang="en-US" sz="1350" dirty="0"/>
          </a:p>
        </p:txBody>
      </p:sp>
      <p:sp>
        <p:nvSpPr>
          <p:cNvPr id="11" name="Rectangle 10"/>
          <p:cNvSpPr/>
          <p:nvPr/>
        </p:nvSpPr>
        <p:spPr>
          <a:xfrm>
            <a:off x="1227422" y="4154725"/>
            <a:ext cx="4572000" cy="5078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350" b="1" dirty="0">
                <a:solidFill>
                  <a:srgbClr val="00B0F0"/>
                </a:solidFill>
              </a:rPr>
              <a:t>IPS-EPIS™</a:t>
            </a:r>
          </a:p>
          <a:p>
            <a:r>
              <a:rPr lang="en-US" sz="1350" dirty="0"/>
              <a:t>Enterprise Protection Information </a:t>
            </a:r>
            <a:r>
              <a:rPr lang="en-US" sz="1350" dirty="0"/>
              <a:t>System</a:t>
            </a:r>
            <a:endParaRPr lang="en-US" sz="1350" dirty="0"/>
          </a:p>
        </p:txBody>
      </p:sp>
      <p:sp>
        <p:nvSpPr>
          <p:cNvPr id="12" name="Rectangle 11"/>
          <p:cNvSpPr/>
          <p:nvPr/>
        </p:nvSpPr>
        <p:spPr>
          <a:xfrm>
            <a:off x="1217763" y="5139765"/>
            <a:ext cx="4572000" cy="5078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350" b="1" dirty="0">
                <a:solidFill>
                  <a:srgbClr val="00B0F0"/>
                </a:solidFill>
              </a:rPr>
              <a:t>IPS-</a:t>
            </a:r>
            <a:r>
              <a:rPr lang="en-US" sz="1350" b="1" dirty="0" err="1">
                <a:solidFill>
                  <a:srgbClr val="00B0F0"/>
                </a:solidFill>
              </a:rPr>
              <a:t>WebSuite</a:t>
            </a:r>
            <a:r>
              <a:rPr lang="en-US" sz="1350" b="1" dirty="0">
                <a:solidFill>
                  <a:srgbClr val="00B0F0"/>
                </a:solidFill>
              </a:rPr>
              <a:t>™</a:t>
            </a:r>
          </a:p>
          <a:p>
            <a:r>
              <a:rPr lang="en-US" sz="1350" dirty="0"/>
              <a:t>Web Front-end for IPS-SYSTEMS</a:t>
            </a:r>
            <a:r>
              <a:rPr lang="en-US" sz="1350" dirty="0"/>
              <a:t>™</a:t>
            </a:r>
            <a:endParaRPr lang="en-US" sz="135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11993"/>
            <a:ext cx="1071712" cy="94310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063433"/>
            <a:ext cx="1071712" cy="94310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06540"/>
            <a:ext cx="1071712" cy="94310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857980"/>
            <a:ext cx="1071712" cy="94310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2556" y="4006540"/>
            <a:ext cx="977274" cy="864887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5166752" y="4153114"/>
            <a:ext cx="3738989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50" b="1" dirty="0">
                <a:solidFill>
                  <a:srgbClr val="00B0F0"/>
                </a:solidFill>
              </a:rPr>
              <a:t>IPS-Cloud™</a:t>
            </a:r>
            <a:endParaRPr lang="en-US" sz="1350" b="1" dirty="0">
              <a:solidFill>
                <a:srgbClr val="00B0F0"/>
              </a:solidFill>
            </a:endParaRPr>
          </a:p>
          <a:p>
            <a:r>
              <a:rPr lang="en-US" sz="1350" dirty="0"/>
              <a:t>IPS-SYSTEMS</a:t>
            </a:r>
            <a:r>
              <a:rPr lang="en-US" sz="1350" dirty="0"/>
              <a:t>™ Software as a Service</a:t>
            </a:r>
            <a:endParaRPr lang="en-US" sz="1350" dirty="0"/>
          </a:p>
        </p:txBody>
      </p:sp>
      <p:sp>
        <p:nvSpPr>
          <p:cNvPr id="21" name="Rectangle 20"/>
          <p:cNvSpPr/>
          <p:nvPr/>
        </p:nvSpPr>
        <p:spPr>
          <a:xfrm>
            <a:off x="5184460" y="5040145"/>
            <a:ext cx="3738989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50" b="1" dirty="0">
                <a:solidFill>
                  <a:srgbClr val="00B0F0"/>
                </a:solidFill>
              </a:rPr>
              <a:t>IPS-Bridge™</a:t>
            </a:r>
            <a:endParaRPr lang="en-US" sz="1350" b="1" dirty="0">
              <a:solidFill>
                <a:srgbClr val="00B0F0"/>
              </a:solidFill>
            </a:endParaRPr>
          </a:p>
          <a:p>
            <a:r>
              <a:rPr lang="en-US" sz="1350" dirty="0"/>
              <a:t>Interfacing Between IPS and 3</a:t>
            </a:r>
            <a:r>
              <a:rPr lang="en-US" sz="1350" baseline="30000" dirty="0"/>
              <a:t>rd</a:t>
            </a:r>
            <a:r>
              <a:rPr lang="en-US" sz="1350" dirty="0"/>
              <a:t> – Party Software</a:t>
            </a:r>
            <a:endParaRPr lang="en-US" sz="1350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2556" y="4867983"/>
            <a:ext cx="993254" cy="877374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0" y="-44660"/>
            <a:ext cx="9144000" cy="376133"/>
          </a:xfrm>
          <a:prstGeom prst="rect">
            <a:avLst/>
          </a:prstGeom>
          <a:solidFill>
            <a:srgbClr val="004D85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 err="1" smtClean="0">
                <a:latin typeface="Californian FB" pitchFamily="18" charset="0"/>
                <a:cs typeface="B Koodak" pitchFamily="2" charset="-78"/>
              </a:rPr>
              <a:t>Barsam</a:t>
            </a:r>
            <a:r>
              <a:rPr lang="en-US" sz="1400" b="1" dirty="0" smtClean="0">
                <a:latin typeface="Californian FB" pitchFamily="18" charset="0"/>
                <a:cs typeface="B Koodak" pitchFamily="2" charset="-78"/>
              </a:rPr>
              <a:t> Global System</a:t>
            </a:r>
            <a:endParaRPr lang="en-US" sz="1400" b="1" dirty="0">
              <a:latin typeface="Californian FB" pitchFamily="18" charset="0"/>
              <a:cs typeface="B Koodak" pitchFamily="2" charset="-78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0" y="6528099"/>
            <a:ext cx="9144000" cy="253701"/>
          </a:xfrm>
          <a:prstGeom prst="rect">
            <a:avLst/>
          </a:prstGeom>
          <a:solidFill>
            <a:srgbClr val="004D85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0" y="331473"/>
            <a:ext cx="9144000" cy="113942"/>
          </a:xfrm>
          <a:prstGeom prst="rect">
            <a:avLst/>
          </a:prstGeom>
          <a:solidFill>
            <a:srgbClr val="F5821F"/>
          </a:solidFill>
          <a:ln>
            <a:solidFill>
              <a:srgbClr val="F582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3497942"/>
      </p:ext>
    </p:extLst>
  </p:cSld>
  <p:clrMapOvr>
    <a:masterClrMapping/>
  </p:clrMapOvr>
  <p:transition spd="slow">
    <p:comb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>
          <a:xfrm>
            <a:off x="6986752" y="6463684"/>
            <a:ext cx="2133600" cy="365125"/>
          </a:xfrm>
        </p:spPr>
        <p:txBody>
          <a:bodyPr/>
          <a:lstStyle/>
          <a:p>
            <a:fld id="{74F95225-1B57-4D03-B811-B389AA09464E}" type="slidenum">
              <a:rPr lang="en-US" sz="1400" b="1" smtClean="0"/>
              <a:pPr/>
              <a:t>13</a:t>
            </a:fld>
            <a:endParaRPr lang="en-US" sz="14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3657600" y="1828800"/>
            <a:ext cx="5486400" cy="29495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342900" marR="0" lvl="0" indent="-342900" algn="r" rtl="1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v"/>
            </a:pPr>
            <a:r>
              <a:rPr lang="fa-IR" sz="2000" dirty="0" smtClean="0">
                <a:latin typeface="B Nazanin,Bold"/>
                <a:ea typeface="Calibri" panose="020F0502020204030204" pitchFamily="34" charset="0"/>
                <a:cs typeface="B Nazanin" panose="00000400000000000000" pitchFamily="2" charset="-78"/>
              </a:rPr>
              <a:t>طراحی </a:t>
            </a:r>
            <a:r>
              <a:rPr lang="fa-IR" sz="2000" dirty="0">
                <a:latin typeface="B Nazanin,Bold"/>
                <a:ea typeface="Calibri" panose="020F0502020204030204" pitchFamily="34" charset="0"/>
                <a:cs typeface="B Nazanin" panose="00000400000000000000" pitchFamily="2" charset="-78"/>
              </a:rPr>
              <a:t>شبکه های پر سرعت نوری(انتقال و دسترسی) و ارائه راه حل های متناسب با نیاز کارفرما </a:t>
            </a:r>
          </a:p>
          <a:p>
            <a:pPr marL="342900" marR="0" lvl="0" indent="-342900" algn="r" rtl="1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v"/>
            </a:pPr>
            <a:r>
              <a:rPr lang="fa-IR" sz="2000" dirty="0">
                <a:cs typeface="B Nazanin" panose="00000400000000000000" pitchFamily="2" charset="-78"/>
              </a:rPr>
              <a:t>انجام مطالعات و ارائه خدمات مشاوره</a:t>
            </a:r>
            <a:endParaRPr lang="en-US" sz="2000" dirty="0">
              <a:latin typeface="B Nazanin,Bold"/>
              <a:ea typeface="Calibri" panose="020F0502020204030204" pitchFamily="34" charset="0"/>
              <a:cs typeface="B Nazanin" panose="00000400000000000000" pitchFamily="2" charset="-78"/>
            </a:endParaRPr>
          </a:p>
          <a:p>
            <a:pPr algn="just" rtl="1"/>
            <a:endParaRPr lang="fa-IR" sz="2000" dirty="0" smtClean="0">
              <a:cs typeface="B Mitra" panose="00000400000000000000" pitchFamily="2" charset="-78"/>
            </a:endParaRPr>
          </a:p>
          <a:p>
            <a:pPr algn="justLow" rtl="1">
              <a:buFont typeface="Wingdings" pitchFamily="2" charset="2"/>
              <a:buChar char="v"/>
            </a:pPr>
            <a:r>
              <a:rPr lang="en-US" sz="2000" dirty="0" smtClean="0">
                <a:cs typeface="B Mitra" panose="00000400000000000000" pitchFamily="2" charset="-78"/>
              </a:rPr>
              <a:t> </a:t>
            </a:r>
            <a:r>
              <a:rPr lang="fa-IR" sz="2000" dirty="0">
                <a:latin typeface="B Nazanin,Bold"/>
                <a:ea typeface="Calibri" panose="020F0502020204030204" pitchFamily="34" charset="0"/>
                <a:cs typeface="B Nazanin" panose="00000400000000000000" pitchFamily="2" charset="-78"/>
              </a:rPr>
              <a:t>تامین ، نصب و راه اندازی انواع تجهیزات اکتیو و پسیو فیبر نوری </a:t>
            </a:r>
            <a:r>
              <a:rPr lang="fa-IR" sz="2000" dirty="0" smtClean="0">
                <a:latin typeface="B Nazanin,Bold"/>
                <a:ea typeface="Calibri" panose="020F0502020204030204" pitchFamily="34" charset="0"/>
                <a:cs typeface="B Nazanin" panose="00000400000000000000" pitchFamily="2" charset="-78"/>
              </a:rPr>
              <a:t>ساخت شرکتهای</a:t>
            </a:r>
            <a:r>
              <a:rPr lang="en-US" sz="2000" dirty="0" smtClean="0">
                <a:latin typeface="B Nazanin,Bold"/>
                <a:ea typeface="Calibri" panose="020F0502020204030204" pitchFamily="34" charset="0"/>
                <a:cs typeface="B Nazanin" panose="00000400000000000000" pitchFamily="2" charset="-78"/>
              </a:rPr>
              <a:t> </a:t>
            </a:r>
            <a:r>
              <a:rPr lang="en-US" sz="2000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Alcatel</a:t>
            </a:r>
            <a:r>
              <a:rPr lang="fa-IR" sz="2000" dirty="0" smtClean="0">
                <a:latin typeface="B Nazanin,Bold"/>
                <a:ea typeface="Calibri" panose="020F0502020204030204" pitchFamily="34" charset="0"/>
                <a:cs typeface="B Nazanin" panose="00000400000000000000" pitchFamily="2" charset="-78"/>
              </a:rPr>
              <a:t> فرانسه،</a:t>
            </a:r>
            <a:r>
              <a:rPr lang="fa-IR" sz="2000" dirty="0" smtClean="0">
                <a:latin typeface="B Nazanin,Bold"/>
                <a:ea typeface="Calibri" panose="020F0502020204030204" pitchFamily="34" charset="0"/>
                <a:cs typeface="B Nazanin" panose="00000400000000000000" pitchFamily="2" charset="-78"/>
              </a:rPr>
              <a:t> </a:t>
            </a:r>
            <a:r>
              <a:rPr lang="en-US" sz="2000" dirty="0" smtClean="0">
                <a:latin typeface="B Nazanin,Bold"/>
                <a:ea typeface="Calibri" panose="020F0502020204030204" pitchFamily="34" charset="0"/>
                <a:cs typeface="B Nazanin" panose="00000400000000000000" pitchFamily="2" charset="-78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Loop</a:t>
            </a:r>
            <a:r>
              <a:rPr lang="en-US" sz="2000" dirty="0" err="1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Telecom</a:t>
            </a:r>
            <a:r>
              <a:rPr lang="fa-IR" sz="2000" dirty="0" smtClean="0">
                <a:latin typeface="Times New Roman" panose="02020603050405020304" pitchFamily="18" charset="0"/>
                <a:ea typeface="Calibri" panose="020F0502020204030204" pitchFamily="34" charset="0"/>
                <a:cs typeface="B Nazanin" panose="00000400000000000000" pitchFamily="2" charset="-78"/>
              </a:rPr>
              <a:t>تایوان</a:t>
            </a:r>
            <a:r>
              <a:rPr lang="fa-IR" sz="2000" dirty="0" smtClean="0">
                <a:latin typeface="B Nazanin,Bold"/>
                <a:ea typeface="Calibri" panose="020F0502020204030204" pitchFamily="34" charset="0"/>
                <a:cs typeface="B Nazanin" panose="00000400000000000000" pitchFamily="2" charset="-78"/>
              </a:rPr>
              <a:t>  ،</a:t>
            </a:r>
            <a:r>
              <a:rPr lang="en-US" sz="2000" dirty="0" smtClean="0">
                <a:latin typeface="Times New Roman" panose="02020603050405020304" pitchFamily="18" charset="0"/>
                <a:ea typeface="Calibri" panose="020F0502020204030204" pitchFamily="34" charset="0"/>
                <a:cs typeface="B Nazanin" panose="00000400000000000000" pitchFamily="2" charset="-78"/>
              </a:rPr>
              <a:t>Huawei</a:t>
            </a:r>
            <a:r>
              <a:rPr lang="fa-IR" sz="2000" dirty="0" smtClean="0">
                <a:latin typeface="Times New Roman" panose="02020603050405020304" pitchFamily="18" charset="0"/>
                <a:ea typeface="Calibri" panose="020F0502020204030204" pitchFamily="34" charset="0"/>
                <a:cs typeface="B Nazanin" panose="00000400000000000000" pitchFamily="2" charset="-78"/>
              </a:rPr>
              <a:t> </a:t>
            </a:r>
            <a:r>
              <a:rPr lang="fa-IR" sz="2000" dirty="0" smtClean="0">
                <a:latin typeface="Times New Roman" panose="02020603050405020304" pitchFamily="18" charset="0"/>
                <a:ea typeface="Calibri" panose="020F0502020204030204" pitchFamily="34" charset="0"/>
                <a:cs typeface="B Nazanin" panose="00000400000000000000" pitchFamily="2" charset="-78"/>
              </a:rPr>
              <a:t>و</a:t>
            </a:r>
            <a:r>
              <a:rPr lang="en-US" sz="2000" dirty="0" smtClean="0">
                <a:latin typeface="Times New Roman" panose="02020603050405020304" pitchFamily="18" charset="0"/>
                <a:ea typeface="Calibri" panose="020F0502020204030204" pitchFamily="34" charset="0"/>
                <a:cs typeface="B Nazanin" panose="00000400000000000000" pitchFamily="2" charset="-78"/>
              </a:rPr>
              <a:t>BAUDCOM</a:t>
            </a:r>
            <a:r>
              <a:rPr lang="fa-IR" sz="2000" dirty="0" smtClean="0">
                <a:latin typeface="B Nazanin,Bold"/>
                <a:ea typeface="Calibri" panose="020F0502020204030204" pitchFamily="34" charset="0"/>
                <a:cs typeface="B Nazanin" panose="00000400000000000000" pitchFamily="2" charset="-78"/>
              </a:rPr>
              <a:t> </a:t>
            </a:r>
            <a:r>
              <a:rPr lang="fa-IR" sz="2000" dirty="0" smtClean="0">
                <a:latin typeface="B Nazanin,Bold"/>
                <a:ea typeface="Calibri" panose="020F0502020204030204" pitchFamily="34" charset="0"/>
                <a:cs typeface="B Nazanin" panose="00000400000000000000" pitchFamily="2" charset="-78"/>
              </a:rPr>
              <a:t>چین</a:t>
            </a:r>
            <a:endParaRPr lang="fa-IR" sz="2000" dirty="0" smtClean="0">
              <a:cs typeface="B Mitra" panose="00000400000000000000" pitchFamily="2" charset="-78"/>
            </a:endParaRPr>
          </a:p>
          <a:p>
            <a:pPr algn="just" rtl="1">
              <a:buFont typeface="Wingdings" pitchFamily="2" charset="2"/>
              <a:buChar char="v"/>
            </a:pPr>
            <a:endParaRPr lang="fa-IR" sz="2000" b="1" dirty="0" smtClean="0">
              <a:cs typeface="B Mitra" panose="00000400000000000000" pitchFamily="2" charset="-78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0" y="4867"/>
            <a:ext cx="9144000" cy="376133"/>
          </a:xfrm>
          <a:prstGeom prst="rect">
            <a:avLst/>
          </a:prstGeom>
          <a:solidFill>
            <a:srgbClr val="004D85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 err="1" smtClean="0">
                <a:latin typeface="Californian FB" pitchFamily="18" charset="0"/>
                <a:cs typeface="B Koodak" pitchFamily="2" charset="-78"/>
              </a:rPr>
              <a:t>Barsam</a:t>
            </a:r>
            <a:r>
              <a:rPr lang="en-US" sz="1400" b="1" dirty="0" smtClean="0">
                <a:latin typeface="Californian FB" pitchFamily="18" charset="0"/>
                <a:cs typeface="B Koodak" pitchFamily="2" charset="-78"/>
              </a:rPr>
              <a:t> Global System</a:t>
            </a:r>
            <a:endParaRPr lang="en-US" sz="1400" b="1" dirty="0">
              <a:latin typeface="Californian FB" pitchFamily="18" charset="0"/>
              <a:cs typeface="B Koodak" pitchFamily="2" charset="-78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0" y="6577626"/>
            <a:ext cx="9144000" cy="253701"/>
          </a:xfrm>
          <a:prstGeom prst="rect">
            <a:avLst/>
          </a:prstGeom>
          <a:solidFill>
            <a:srgbClr val="004D85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0" y="381000"/>
            <a:ext cx="9144000" cy="113942"/>
          </a:xfrm>
          <a:prstGeom prst="rect">
            <a:avLst/>
          </a:prstGeom>
          <a:solidFill>
            <a:srgbClr val="F5821F"/>
          </a:solidFill>
          <a:ln>
            <a:solidFill>
              <a:srgbClr val="F582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4977871" y="673336"/>
            <a:ext cx="414248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 algn="r" rtl="1">
              <a:lnSpc>
                <a:spcPct val="150000"/>
              </a:lnSpc>
            </a:pPr>
            <a:r>
              <a:rPr lang="fa-IR" sz="2400" b="1" dirty="0">
                <a:latin typeface="Californian FB" pitchFamily="18" charset="0"/>
                <a:cs typeface="B Koodak" pitchFamily="2" charset="-78"/>
              </a:rPr>
              <a:t>تجهیزات انتقال بر بستر فیبر نوری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835" y="2185766"/>
            <a:ext cx="1690304" cy="215763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31" t="7533" r="4341" b="8235"/>
          <a:stretch/>
        </p:blipFill>
        <p:spPr>
          <a:xfrm>
            <a:off x="4726463" y="4867931"/>
            <a:ext cx="2360137" cy="1048003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43200" y="3112051"/>
            <a:ext cx="749188" cy="757920"/>
          </a:xfrm>
          <a:prstGeom prst="rect">
            <a:avLst/>
          </a:prstGeom>
        </p:spPr>
      </p:pic>
      <p:pic>
        <p:nvPicPr>
          <p:cNvPr id="22" name="Picture 6" descr="http://baudcom.en.ecplaza.net/logo.jp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03" b="14781"/>
          <a:stretch/>
        </p:blipFill>
        <p:spPr bwMode="auto">
          <a:xfrm>
            <a:off x="7363771" y="5105400"/>
            <a:ext cx="1094429" cy="662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5834" y="914400"/>
            <a:ext cx="1858743" cy="1098919"/>
          </a:xfrm>
          <a:prstGeom prst="rect">
            <a:avLst/>
          </a:prstGeom>
        </p:spPr>
      </p:pic>
      <p:pic>
        <p:nvPicPr>
          <p:cNvPr id="19" name="Picture 4" descr="Image result for loop telecom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3534" y="1254319"/>
            <a:ext cx="874999" cy="477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Alcatel-Lucent 1660 SM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55834" y="4320663"/>
            <a:ext cx="1474744" cy="2199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Image result for alcatel lo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4" name="Picture 10" descr="Image result for alcatel logo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227" b="32649"/>
          <a:stretch/>
        </p:blipFill>
        <p:spPr bwMode="auto">
          <a:xfrm>
            <a:off x="2290585" y="5181601"/>
            <a:ext cx="1610337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3770931"/>
      </p:ext>
    </p:extLst>
  </p:cSld>
  <p:clrMapOvr>
    <a:masterClrMapping/>
  </p:clrMapOvr>
  <p:transition spd="slow">
    <p:comb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>
          <a:xfrm>
            <a:off x="6986752" y="6463684"/>
            <a:ext cx="2133600" cy="365125"/>
          </a:xfrm>
        </p:spPr>
        <p:txBody>
          <a:bodyPr/>
          <a:lstStyle/>
          <a:p>
            <a:fld id="{74F95225-1B57-4D03-B811-B389AA09464E}" type="slidenum">
              <a:rPr lang="en-US" sz="1400" b="1" smtClean="0"/>
              <a:pPr/>
              <a:t>14</a:t>
            </a:fld>
            <a:endParaRPr lang="en-US" sz="1400" b="1" dirty="0"/>
          </a:p>
        </p:txBody>
      </p:sp>
      <p:sp>
        <p:nvSpPr>
          <p:cNvPr id="11" name="TextBox 10"/>
          <p:cNvSpPr txBox="1">
            <a:spLocks/>
          </p:cNvSpPr>
          <p:nvPr/>
        </p:nvSpPr>
        <p:spPr>
          <a:xfrm>
            <a:off x="3657600" y="609600"/>
            <a:ext cx="5486400" cy="62176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342900" indent="-342900" algn="r" rtl="1">
              <a:lnSpc>
                <a:spcPct val="115000"/>
              </a:lnSpc>
              <a:spcAft>
                <a:spcPts val="1000"/>
              </a:spcAft>
              <a:buFont typeface="Symbol" panose="05050102010706020507" pitchFamily="18" charset="2"/>
              <a:buChar char=""/>
            </a:pPr>
            <a:r>
              <a:rPr lang="fa-IR" sz="2000" dirty="0">
                <a:latin typeface="B Nazanin,Bold"/>
                <a:ea typeface="Calibri" panose="020F0502020204030204" pitchFamily="34" charset="0"/>
                <a:cs typeface="B Nazanin" panose="00000400000000000000" pitchFamily="2" charset="-78"/>
              </a:rPr>
              <a:t>انواع 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PDH ,</a:t>
            </a:r>
            <a:r>
              <a:rPr lang="en-US" sz="2000" dirty="0">
                <a:latin typeface="B Nazanin,Bold"/>
                <a:ea typeface="Calibri" panose="020F0502020204030204" pitchFamily="34" charset="0"/>
                <a:cs typeface="B Nazanin" panose="00000400000000000000" pitchFamily="2" charset="-78"/>
              </a:rPr>
              <a:t> 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NG SDH</a:t>
            </a:r>
            <a:r>
              <a:rPr lang="fa-IR" sz="2000" dirty="0">
                <a:latin typeface="Calibri" panose="020F050202020403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 و نیز انواع 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MULTISERVICE ACCESS MULTIPLEXER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 </a:t>
            </a:r>
            <a:r>
              <a:rPr lang="en-US" sz="2000" dirty="0">
                <a:latin typeface="B Nazanin" panose="00000400000000000000" pitchFamily="2" charset="-78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fa-IR" sz="2000" dirty="0">
                <a:latin typeface="B Nazanin" panose="00000400000000000000" pitchFamily="2" charset="-78"/>
                <a:ea typeface="Calibri" panose="020F0502020204030204" pitchFamily="34" charset="0"/>
              </a:rPr>
              <a:t> </a:t>
            </a:r>
            <a:r>
              <a:rPr lang="fa-IR" sz="2000" dirty="0">
                <a:latin typeface="Calibri" panose="020F050202020403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با ظرفیتهای مختلف 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lvl="0" indent="-342900" algn="r" rtl="1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"/>
            </a:pPr>
            <a:r>
              <a:rPr lang="fa-IR" sz="2000" dirty="0">
                <a:latin typeface="Calibri" panose="020F050202020403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انواع </a:t>
            </a:r>
            <a:r>
              <a:rPr lang="fa-IR" sz="2000" dirty="0">
                <a:latin typeface="Times New Roman" panose="02020603050405020304" pitchFamily="18" charset="0"/>
                <a:ea typeface="Calibri" panose="020F0502020204030204" pitchFamily="34" charset="0"/>
                <a:cs typeface="B Nazanin" panose="00000400000000000000" pitchFamily="2" charset="-78"/>
              </a:rPr>
              <a:t>سوئیچ و روتر نوری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B Nazanin" panose="00000400000000000000" pitchFamily="2" charset="-78"/>
            </a:endParaRPr>
          </a:p>
          <a:p>
            <a:pPr marL="342900" marR="0" lvl="0" indent="-342900" algn="r" rtl="1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"/>
            </a:pPr>
            <a:r>
              <a:rPr lang="fa-IR" sz="2000" dirty="0">
                <a:latin typeface="Calibri" panose="020F050202020403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مالتی پلکسرهای نوری 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n x G.703, n x G.703 + ETH, FXS/FXO, V.35</a:t>
            </a:r>
            <a:r>
              <a:rPr lang="fa-IR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و...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lvl="0" indent="-342900" algn="r" rtl="1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"/>
            </a:pPr>
            <a:r>
              <a:rPr lang="fa-IR" sz="2000" dirty="0">
                <a:latin typeface="Times New Roman" panose="02020603050405020304" pitchFamily="18" charset="0"/>
                <a:ea typeface="Calibri" panose="020F0502020204030204" pitchFamily="34" charset="0"/>
                <a:cs typeface="B Nazanin" panose="00000400000000000000" pitchFamily="2" charset="-78"/>
              </a:rPr>
              <a:t>سایر تجهیزات دسترسی نوری از جمله</a:t>
            </a:r>
            <a:r>
              <a:rPr lang="fa-IR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Interface Converters, Media Converters,     Fiber Switches,</a:t>
            </a:r>
            <a:r>
              <a:rPr lang="en-US" sz="2000" dirty="0">
                <a:latin typeface="B Nazanin,Bold"/>
                <a:ea typeface="Calibri" panose="020F0502020204030204" pitchFamily="34" charset="0"/>
                <a:cs typeface="B Nazanin" panose="00000400000000000000" pitchFamily="2" charset="-78"/>
              </a:rPr>
              <a:t> 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SFP/GBIC modules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lvl="0" indent="-342900" algn="r" rtl="1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"/>
            </a:pPr>
            <a:r>
              <a:rPr lang="fa-IR" sz="2000" dirty="0">
                <a:latin typeface="B Nazanin,Bold"/>
                <a:ea typeface="Calibri" panose="020F0502020204030204" pitchFamily="34" charset="0"/>
                <a:cs typeface="B Nazanin" panose="00000400000000000000" pitchFamily="2" charset="-78"/>
              </a:rPr>
              <a:t>سایر سیستمهای نوری شامل سیستمهای 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OTN / DWDM</a:t>
            </a:r>
            <a:r>
              <a:rPr lang="fa-IR" sz="2000" dirty="0">
                <a:latin typeface="Calibri" panose="020F050202020403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 </a:t>
            </a:r>
            <a:r>
              <a:rPr lang="en-US" sz="2000" dirty="0" smtClean="0">
                <a:latin typeface="Calibri" panose="020F050202020403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PTN</a:t>
            </a:r>
            <a:r>
              <a:rPr lang="fa-IR" sz="2000" dirty="0" smtClean="0">
                <a:latin typeface="Calibri" panose="020F050202020403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و</a:t>
            </a:r>
            <a:r>
              <a:rPr lang="en-US" sz="2000" dirty="0" smtClean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GPON</a:t>
            </a:r>
            <a:r>
              <a:rPr lang="fa-IR" sz="2000" dirty="0" smtClean="0">
                <a:latin typeface="Calibri" panose="020F050202020403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 </a:t>
            </a:r>
            <a:r>
              <a:rPr lang="fa-IR" sz="2000" dirty="0">
                <a:latin typeface="Calibri" panose="020F050202020403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برای </a:t>
            </a:r>
            <a:r>
              <a:rPr lang="fa-IR" sz="2000" dirty="0" smtClean="0">
                <a:latin typeface="Calibri" panose="020F050202020403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کاربردهای</a:t>
            </a:r>
            <a:r>
              <a:rPr lang="en-US" sz="2000" dirty="0" smtClean="0">
                <a:latin typeface="Calibri" panose="020F050202020403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 </a:t>
            </a:r>
            <a:r>
              <a:rPr lang="en-US" sz="2000" dirty="0" smtClean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FTTH/FTTB</a:t>
            </a:r>
            <a:r>
              <a:rPr lang="en-US" sz="1600" dirty="0" smtClean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fa-IR" sz="2000" dirty="0">
                <a:latin typeface="Times New Roman" panose="02020603050405020304" pitchFamily="18" charset="0"/>
                <a:ea typeface="Calibri" panose="020F0502020204030204" pitchFamily="34" charset="0"/>
                <a:cs typeface="B Nazanin" panose="00000400000000000000" pitchFamily="2" charset="-78"/>
              </a:rPr>
              <a:t>و نیز تجهیزات 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B Nazanin" panose="00000400000000000000" pitchFamily="2" charset="-78"/>
              </a:rPr>
              <a:t>VOIP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lvl="0" indent="-342900" algn="r" rtl="1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"/>
            </a:pPr>
            <a:r>
              <a:rPr lang="fa-IR" sz="2000" dirty="0">
                <a:latin typeface="B Nazanin,Bold"/>
                <a:ea typeface="Calibri" panose="020F0502020204030204" pitchFamily="34" charset="0"/>
                <a:cs typeface="B Nazanin" panose="00000400000000000000" pitchFamily="2" charset="-78"/>
              </a:rPr>
              <a:t>تجهیزات پسیو فیبر نوری شامل :</a:t>
            </a:r>
            <a:r>
              <a:rPr lang="fa-IR" sz="2000" dirty="0">
                <a:latin typeface="Calibri" panose="020F050202020403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 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Pig tails,  Patch Cords, Couplers, Attenuators , OCDF /ODF </a:t>
            </a:r>
            <a:r>
              <a:rPr lang="fa-IR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و ...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lvl="0" indent="-342900" algn="r" rtl="1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"/>
            </a:pPr>
            <a:r>
              <a:rPr lang="fa-IR" sz="2000" dirty="0">
                <a:latin typeface="Times New Roman" panose="02020603050405020304" pitchFamily="18" charset="0"/>
                <a:ea typeface="Calibri" panose="020F0502020204030204" pitchFamily="34" charset="0"/>
                <a:cs typeface="B Nazanin" panose="00000400000000000000" pitchFamily="2" charset="-78"/>
              </a:rPr>
              <a:t>نرم افزار مدیریت شبکه 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B Nazanin" panose="00000400000000000000" pitchFamily="2" charset="-78"/>
              </a:rPr>
              <a:t>NMS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just" rtl="1"/>
            <a:endParaRPr lang="fa-IR" sz="2000" b="1" dirty="0" smtClean="0">
              <a:cs typeface="B Mitra" panose="00000400000000000000" pitchFamily="2" charset="-78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0" y="4867"/>
            <a:ext cx="9144000" cy="376133"/>
          </a:xfrm>
          <a:prstGeom prst="rect">
            <a:avLst/>
          </a:prstGeom>
          <a:solidFill>
            <a:srgbClr val="004D85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 err="1" smtClean="0">
                <a:latin typeface="Californian FB" pitchFamily="18" charset="0"/>
                <a:cs typeface="B Koodak" pitchFamily="2" charset="-78"/>
              </a:rPr>
              <a:t>Barsam</a:t>
            </a:r>
            <a:r>
              <a:rPr lang="en-US" sz="1400" b="1" dirty="0" smtClean="0">
                <a:latin typeface="Californian FB" pitchFamily="18" charset="0"/>
                <a:cs typeface="B Koodak" pitchFamily="2" charset="-78"/>
              </a:rPr>
              <a:t> Global System</a:t>
            </a:r>
            <a:endParaRPr lang="en-US" sz="1400" b="1" dirty="0">
              <a:latin typeface="Californian FB" pitchFamily="18" charset="0"/>
              <a:cs typeface="B Koodak" pitchFamily="2" charset="-78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0" y="6577626"/>
            <a:ext cx="9144000" cy="253701"/>
          </a:xfrm>
          <a:prstGeom prst="rect">
            <a:avLst/>
          </a:prstGeom>
          <a:solidFill>
            <a:srgbClr val="004D85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0" y="381000"/>
            <a:ext cx="9144000" cy="113942"/>
          </a:xfrm>
          <a:prstGeom prst="rect">
            <a:avLst/>
          </a:prstGeom>
          <a:solidFill>
            <a:srgbClr val="F5821F"/>
          </a:solidFill>
          <a:ln>
            <a:solidFill>
              <a:srgbClr val="F582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l="3076"/>
          <a:stretch/>
        </p:blipFill>
        <p:spPr>
          <a:xfrm>
            <a:off x="-1" y="2381409"/>
            <a:ext cx="3657601" cy="2647791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28600" y="1258669"/>
            <a:ext cx="335726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latin typeface="TT143o00"/>
              </a:rPr>
              <a:t>Establishing an Optical Fiber Network</a:t>
            </a:r>
            <a:r>
              <a:rPr lang="fa-IR" b="1" dirty="0">
                <a:latin typeface="TT143o00"/>
              </a:rPr>
              <a:t> </a:t>
            </a:r>
            <a:r>
              <a:rPr lang="en-US" b="1" dirty="0">
                <a:latin typeface="TT143o00"/>
              </a:rPr>
              <a:t>Independently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643849631"/>
      </p:ext>
    </p:extLst>
  </p:cSld>
  <p:clrMapOvr>
    <a:masterClrMapping/>
  </p:clrMapOvr>
  <p:transition spd="slow">
    <p:comb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>
          <a:xfrm>
            <a:off x="6986752" y="6463684"/>
            <a:ext cx="2133600" cy="365125"/>
          </a:xfrm>
        </p:spPr>
        <p:txBody>
          <a:bodyPr/>
          <a:lstStyle/>
          <a:p>
            <a:fld id="{74F95225-1B57-4D03-B811-B389AA09464E}" type="slidenum">
              <a:rPr lang="en-US" sz="1400" b="1" smtClean="0"/>
              <a:pPr/>
              <a:t>15</a:t>
            </a:fld>
            <a:endParaRPr lang="en-US" sz="1400" b="1" dirty="0"/>
          </a:p>
        </p:txBody>
      </p:sp>
      <p:sp>
        <p:nvSpPr>
          <p:cNvPr id="11" name="TextBox 10"/>
          <p:cNvSpPr txBox="1">
            <a:spLocks/>
          </p:cNvSpPr>
          <p:nvPr/>
        </p:nvSpPr>
        <p:spPr>
          <a:xfrm>
            <a:off x="1447800" y="830784"/>
            <a:ext cx="6553200" cy="4001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Optical Telecommunications in National Power Distribution</a:t>
            </a:r>
            <a:endParaRPr lang="en-US" sz="2000" dirty="0"/>
          </a:p>
        </p:txBody>
      </p:sp>
      <p:sp>
        <p:nvSpPr>
          <p:cNvPr id="14" name="Rectangle 13"/>
          <p:cNvSpPr/>
          <p:nvPr/>
        </p:nvSpPr>
        <p:spPr>
          <a:xfrm>
            <a:off x="0" y="4867"/>
            <a:ext cx="9144000" cy="376133"/>
          </a:xfrm>
          <a:prstGeom prst="rect">
            <a:avLst/>
          </a:prstGeom>
          <a:solidFill>
            <a:srgbClr val="004D85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 err="1" smtClean="0">
                <a:latin typeface="Californian FB" pitchFamily="18" charset="0"/>
                <a:cs typeface="B Koodak" pitchFamily="2" charset="-78"/>
              </a:rPr>
              <a:t>Barsam</a:t>
            </a:r>
            <a:r>
              <a:rPr lang="en-US" sz="1400" b="1" dirty="0" smtClean="0">
                <a:latin typeface="Californian FB" pitchFamily="18" charset="0"/>
                <a:cs typeface="B Koodak" pitchFamily="2" charset="-78"/>
              </a:rPr>
              <a:t> Global System</a:t>
            </a:r>
            <a:endParaRPr lang="en-US" sz="1400" b="1" dirty="0">
              <a:latin typeface="Californian FB" pitchFamily="18" charset="0"/>
              <a:cs typeface="B Koodak" pitchFamily="2" charset="-78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0" y="6577626"/>
            <a:ext cx="9144000" cy="253701"/>
          </a:xfrm>
          <a:prstGeom prst="rect">
            <a:avLst/>
          </a:prstGeom>
          <a:solidFill>
            <a:srgbClr val="004D85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0" y="381000"/>
            <a:ext cx="9144000" cy="113942"/>
          </a:xfrm>
          <a:prstGeom prst="rect">
            <a:avLst/>
          </a:prstGeom>
          <a:solidFill>
            <a:srgbClr val="F5821F"/>
          </a:solidFill>
          <a:ln>
            <a:solidFill>
              <a:srgbClr val="F582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http://www.iskrasistemi.si/mma/optical-power-distribution-600.jpg/20120627163832/mid/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00"/>
          <a:stretch/>
        </p:blipFill>
        <p:spPr bwMode="auto">
          <a:xfrm>
            <a:off x="533400" y="1524000"/>
            <a:ext cx="8182970" cy="444224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553932790"/>
      </p:ext>
    </p:extLst>
  </p:cSld>
  <p:clrMapOvr>
    <a:masterClrMapping/>
  </p:clrMapOvr>
  <p:transition spd="slow">
    <p:comb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95411A-B24F-4167-A07B-1B1B8338D97B}" type="slidenum">
              <a:rPr lang="en-US" smtClean="0"/>
              <a:t>16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3923946" y="1040086"/>
            <a:ext cx="1003801" cy="4108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>
              <a:lnSpc>
                <a:spcPct val="115000"/>
              </a:lnSpc>
              <a:spcAft>
                <a:spcPts val="750"/>
              </a:spcAft>
            </a:pPr>
            <a:r>
              <a:rPr lang="fa-IR" b="1" dirty="0">
                <a:latin typeface="Calibri" panose="020F050202020403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انواع </a:t>
            </a:r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SDH</a:t>
            </a:r>
            <a:endParaRPr lang="en-US" sz="1200" b="1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3505" y="3778842"/>
            <a:ext cx="3833728" cy="270986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4867"/>
            <a:ext cx="9144000" cy="376133"/>
          </a:xfrm>
          <a:prstGeom prst="rect">
            <a:avLst/>
          </a:prstGeom>
          <a:solidFill>
            <a:srgbClr val="004D85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 err="1" smtClean="0">
                <a:latin typeface="Californian FB" pitchFamily="18" charset="0"/>
                <a:cs typeface="B Koodak" pitchFamily="2" charset="-78"/>
              </a:rPr>
              <a:t>Barsam</a:t>
            </a:r>
            <a:r>
              <a:rPr lang="en-US" sz="1400" b="1" dirty="0" smtClean="0">
                <a:latin typeface="Californian FB" pitchFamily="18" charset="0"/>
                <a:cs typeface="B Koodak" pitchFamily="2" charset="-78"/>
              </a:rPr>
              <a:t> Global System</a:t>
            </a:r>
            <a:endParaRPr lang="en-US" sz="1400" b="1" dirty="0">
              <a:latin typeface="Californian FB" pitchFamily="18" charset="0"/>
              <a:cs typeface="B Koodak" pitchFamily="2" charset="-78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6577626"/>
            <a:ext cx="9144000" cy="253701"/>
          </a:xfrm>
          <a:prstGeom prst="rect">
            <a:avLst/>
          </a:prstGeom>
          <a:solidFill>
            <a:srgbClr val="004D85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0" y="381000"/>
            <a:ext cx="9144000" cy="113942"/>
          </a:xfrm>
          <a:prstGeom prst="rect">
            <a:avLst/>
          </a:prstGeom>
          <a:solidFill>
            <a:srgbClr val="F5821F"/>
          </a:solidFill>
          <a:ln>
            <a:solidFill>
              <a:srgbClr val="F582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600" y="871074"/>
            <a:ext cx="2528504" cy="3227577"/>
          </a:xfrm>
          <a:prstGeom prst="rect">
            <a:avLst/>
          </a:prstGeom>
        </p:spPr>
      </p:pic>
      <p:pic>
        <p:nvPicPr>
          <p:cNvPr id="12" name="Picture 2" descr="Alcatel-Lucent 1660 S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72938" y="1030987"/>
            <a:ext cx="2286000" cy="3410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1936241"/>
      </p:ext>
    </p:extLst>
  </p:cSld>
  <p:clrMapOvr>
    <a:masterClrMapping/>
  </p:clrMapOvr>
  <p:transition spd="slow">
    <p:comb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4290" y="3140881"/>
            <a:ext cx="3170957" cy="1320422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AN-miniSDH¦¦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629" b="38102"/>
          <a:stretch/>
        </p:blipFill>
        <p:spPr bwMode="auto">
          <a:xfrm>
            <a:off x="5950425" y="5287495"/>
            <a:ext cx="3193575" cy="713255"/>
          </a:xfrm>
          <a:prstGeom prst="rect">
            <a:avLst/>
          </a:prstGeom>
          <a:noFill/>
          <a:extLst/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5856" y="867485"/>
            <a:ext cx="3039059" cy="100431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3224" y="2004262"/>
            <a:ext cx="3001691" cy="110755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34290" y="4587783"/>
            <a:ext cx="3302189" cy="573232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95411A-B24F-4167-A07B-1B1B8338D97B}" type="slidenum">
              <a:rPr lang="en-US" smtClean="0"/>
              <a:t>17</a:t>
            </a:fld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3842895" y="1040086"/>
            <a:ext cx="1494320" cy="4108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>
              <a:lnSpc>
                <a:spcPct val="115000"/>
              </a:lnSpc>
              <a:spcAft>
                <a:spcPts val="750"/>
              </a:spcAft>
            </a:pPr>
            <a:r>
              <a:rPr lang="fa-IR" b="1" dirty="0">
                <a:latin typeface="Calibri" panose="020F050202020403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انواع </a:t>
            </a:r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Mini SDH</a:t>
            </a:r>
            <a:endParaRPr lang="en-US" sz="1200" b="1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0279" y="2231815"/>
            <a:ext cx="3100533" cy="72601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1715" y="4564245"/>
            <a:ext cx="2791687" cy="121880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2385" y="3353980"/>
            <a:ext cx="2794005" cy="89422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6932" y="1380232"/>
            <a:ext cx="3527230" cy="573307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0" y="4867"/>
            <a:ext cx="9144000" cy="376133"/>
          </a:xfrm>
          <a:prstGeom prst="rect">
            <a:avLst/>
          </a:prstGeom>
          <a:solidFill>
            <a:srgbClr val="004D85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 err="1" smtClean="0">
                <a:latin typeface="Californian FB" pitchFamily="18" charset="0"/>
                <a:cs typeface="B Koodak" pitchFamily="2" charset="-78"/>
              </a:rPr>
              <a:t>Barsam</a:t>
            </a:r>
            <a:r>
              <a:rPr lang="en-US" sz="1400" b="1" dirty="0" smtClean="0">
                <a:latin typeface="Californian FB" pitchFamily="18" charset="0"/>
                <a:cs typeface="B Koodak" pitchFamily="2" charset="-78"/>
              </a:rPr>
              <a:t> Global System</a:t>
            </a:r>
            <a:endParaRPr lang="en-US" sz="1400" b="1" dirty="0">
              <a:latin typeface="Californian FB" pitchFamily="18" charset="0"/>
              <a:cs typeface="B Koodak" pitchFamily="2" charset="-78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0" y="6577626"/>
            <a:ext cx="9144000" cy="253701"/>
          </a:xfrm>
          <a:prstGeom prst="rect">
            <a:avLst/>
          </a:prstGeom>
          <a:solidFill>
            <a:srgbClr val="004D85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0" y="381000"/>
            <a:ext cx="9144000" cy="113942"/>
          </a:xfrm>
          <a:prstGeom prst="rect">
            <a:avLst/>
          </a:prstGeom>
          <a:solidFill>
            <a:srgbClr val="F5821F"/>
          </a:solidFill>
          <a:ln>
            <a:solidFill>
              <a:srgbClr val="F582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538698"/>
      </p:ext>
    </p:extLst>
  </p:cSld>
  <p:clrMapOvr>
    <a:masterClrMapping/>
  </p:clrMapOvr>
  <p:transition spd="slow">
    <p:comb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95411A-B24F-4167-A07B-1B1B8338D97B}" type="slidenum">
              <a:rPr lang="en-US" smtClean="0"/>
              <a:t>18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229591" y="1040086"/>
            <a:ext cx="2392514" cy="4108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>
              <a:lnSpc>
                <a:spcPct val="115000"/>
              </a:lnSpc>
              <a:spcAft>
                <a:spcPts val="750"/>
              </a:spcAft>
            </a:pPr>
            <a:r>
              <a:rPr lang="fa-IR" b="1" dirty="0">
                <a:latin typeface="Calibri" panose="020F050202020403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انواع </a:t>
            </a:r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Access Multiplexer</a:t>
            </a:r>
            <a:endParaRPr lang="en-US" sz="1200" b="1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1535" y="1760098"/>
            <a:ext cx="3902978" cy="23136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456" y="3702809"/>
            <a:ext cx="3795531" cy="154594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4867"/>
            <a:ext cx="9144000" cy="376133"/>
          </a:xfrm>
          <a:prstGeom prst="rect">
            <a:avLst/>
          </a:prstGeom>
          <a:solidFill>
            <a:srgbClr val="004D85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 err="1" smtClean="0">
                <a:latin typeface="Californian FB" pitchFamily="18" charset="0"/>
                <a:cs typeface="B Koodak" pitchFamily="2" charset="-78"/>
              </a:rPr>
              <a:t>Barsam</a:t>
            </a:r>
            <a:r>
              <a:rPr lang="en-US" sz="1400" b="1" dirty="0" smtClean="0">
                <a:latin typeface="Californian FB" pitchFamily="18" charset="0"/>
                <a:cs typeface="B Koodak" pitchFamily="2" charset="-78"/>
              </a:rPr>
              <a:t> Global System</a:t>
            </a:r>
            <a:endParaRPr lang="en-US" sz="1400" b="1" dirty="0">
              <a:latin typeface="Californian FB" pitchFamily="18" charset="0"/>
              <a:cs typeface="B Koodak" pitchFamily="2" charset="-78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6577626"/>
            <a:ext cx="9144000" cy="253701"/>
          </a:xfrm>
          <a:prstGeom prst="rect">
            <a:avLst/>
          </a:prstGeom>
          <a:solidFill>
            <a:srgbClr val="004D85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381000"/>
            <a:ext cx="9144000" cy="113942"/>
          </a:xfrm>
          <a:prstGeom prst="rect">
            <a:avLst/>
          </a:prstGeom>
          <a:solidFill>
            <a:srgbClr val="F5821F"/>
          </a:solidFill>
          <a:ln>
            <a:solidFill>
              <a:srgbClr val="F582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442653"/>
      </p:ext>
    </p:extLst>
  </p:cSld>
  <p:clrMapOvr>
    <a:masterClrMapping/>
  </p:clrMapOvr>
  <p:transition spd="slow">
    <p:comb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31" t="7533" r="4341" b="8235"/>
          <a:stretch/>
        </p:blipFill>
        <p:spPr>
          <a:xfrm>
            <a:off x="4813374" y="1940244"/>
            <a:ext cx="3826537" cy="169914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3061" y="4415475"/>
            <a:ext cx="5279267" cy="957050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95411A-B24F-4167-A07B-1B1B8338D97B}" type="slidenum">
              <a:rPr lang="en-US" smtClean="0"/>
              <a:t>19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575345" y="1040086"/>
            <a:ext cx="3701013" cy="4108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>
              <a:lnSpc>
                <a:spcPct val="115000"/>
              </a:lnSpc>
              <a:spcAft>
                <a:spcPts val="750"/>
              </a:spcAft>
            </a:pPr>
            <a:r>
              <a:rPr lang="fa-IR" b="1" dirty="0">
                <a:latin typeface="Calibri" panose="020F050202020403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انواع </a:t>
            </a:r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Multi Service Access Multiplexer</a:t>
            </a:r>
            <a:endParaRPr lang="en-US" sz="1200" b="1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481" y="1445703"/>
            <a:ext cx="3388527" cy="268823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867"/>
            <a:ext cx="9144000" cy="376133"/>
          </a:xfrm>
          <a:prstGeom prst="rect">
            <a:avLst/>
          </a:prstGeom>
          <a:solidFill>
            <a:srgbClr val="004D85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 err="1" smtClean="0">
                <a:latin typeface="Californian FB" pitchFamily="18" charset="0"/>
                <a:cs typeface="B Koodak" pitchFamily="2" charset="-78"/>
              </a:rPr>
              <a:t>Barsam</a:t>
            </a:r>
            <a:r>
              <a:rPr lang="en-US" sz="1400" b="1" dirty="0" smtClean="0">
                <a:latin typeface="Californian FB" pitchFamily="18" charset="0"/>
                <a:cs typeface="B Koodak" pitchFamily="2" charset="-78"/>
              </a:rPr>
              <a:t> Global System</a:t>
            </a:r>
            <a:endParaRPr lang="en-US" sz="1400" b="1" dirty="0">
              <a:latin typeface="Californian FB" pitchFamily="18" charset="0"/>
              <a:cs typeface="B Koodak" pitchFamily="2" charset="-78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0" y="6577626"/>
            <a:ext cx="9144000" cy="253701"/>
          </a:xfrm>
          <a:prstGeom prst="rect">
            <a:avLst/>
          </a:prstGeom>
          <a:solidFill>
            <a:srgbClr val="004D85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0" y="381000"/>
            <a:ext cx="9144000" cy="113942"/>
          </a:xfrm>
          <a:prstGeom prst="rect">
            <a:avLst/>
          </a:prstGeom>
          <a:solidFill>
            <a:srgbClr val="F5821F"/>
          </a:solidFill>
          <a:ln>
            <a:solidFill>
              <a:srgbClr val="F582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587795"/>
      </p:ext>
    </p:extLst>
  </p:cSld>
  <p:clrMapOvr>
    <a:masterClrMapping/>
  </p:clrMapOvr>
  <p:transition spd="slow">
    <p:comb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227701" y="1002234"/>
            <a:ext cx="4750018" cy="6763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>
              <a:lnSpc>
                <a:spcPct val="115000"/>
              </a:lnSpc>
              <a:spcAft>
                <a:spcPts val="750"/>
              </a:spcAft>
              <a:tabLst>
                <a:tab pos="2149316" algn="ctr"/>
                <a:tab pos="3960971" algn="l"/>
              </a:tabLst>
            </a:pPr>
            <a:r>
              <a:rPr lang="fa-IR" sz="3300" b="1" dirty="0">
                <a:cs typeface="B Nazanin" panose="00000400000000000000" pitchFamily="2" charset="-78"/>
              </a:rPr>
              <a:t>شرکت اندیشه های فرانگربرسام</a:t>
            </a:r>
            <a:endParaRPr lang="en-US" sz="1200" b="1" dirty="0">
              <a:cs typeface="B Nazanin" panose="00000400000000000000" pitchFamily="2" charset="-78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95411A-B24F-4167-A07B-1B1B8338D97B}" type="slidenum">
              <a:rPr lang="en-US" smtClean="0"/>
              <a:t>2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547839" y="5302197"/>
            <a:ext cx="2550599" cy="7155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tabLst>
                <a:tab pos="2228850" algn="ctr"/>
                <a:tab pos="4457700" algn="r"/>
              </a:tabLst>
            </a:pPr>
            <a:r>
              <a:rPr lang="fa-IR" sz="1350" dirty="0">
                <a:latin typeface="Shiraz"/>
                <a:ea typeface="Times New Roman" panose="02020603050405020304" pitchFamily="18" charset="0"/>
                <a:cs typeface="B Nazanin" panose="00000400000000000000" pitchFamily="2" charset="-78"/>
              </a:rPr>
              <a:t>تهران- </a:t>
            </a:r>
            <a:r>
              <a:rPr lang="fa-IR" sz="1350" dirty="0">
                <a:latin typeface="Shiraz"/>
                <a:ea typeface="Times New Roman" panose="02020603050405020304" pitchFamily="18" charset="0"/>
                <a:cs typeface="B Nazanin" panose="00000400000000000000" pitchFamily="2" charset="-78"/>
              </a:rPr>
              <a:t>جنت آباد شمالی-چهارره المهدی ،</a:t>
            </a:r>
            <a:endParaRPr lang="en-US" sz="21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r">
              <a:tabLst>
                <a:tab pos="2228850" algn="ctr"/>
                <a:tab pos="4457700" algn="r"/>
              </a:tabLst>
            </a:pPr>
            <a:r>
              <a:rPr lang="fa-IR" sz="1350" dirty="0">
                <a:latin typeface="Shiraz"/>
                <a:ea typeface="Times New Roman" panose="02020603050405020304" pitchFamily="18" charset="0"/>
                <a:cs typeface="B Nazanin" panose="00000400000000000000" pitchFamily="2" charset="-78"/>
              </a:rPr>
              <a:t>ساختمان نیلی ،پلاک 324 </a:t>
            </a:r>
            <a:endParaRPr lang="en-US" sz="21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r">
              <a:tabLst>
                <a:tab pos="2228850" algn="ctr"/>
                <a:tab pos="4457700" algn="r"/>
              </a:tabLst>
            </a:pPr>
            <a:r>
              <a:rPr lang="fa-IR" sz="1350" dirty="0">
                <a:latin typeface="Shiraz"/>
                <a:ea typeface="Times New Roman" panose="02020603050405020304" pitchFamily="18" charset="0"/>
                <a:cs typeface="B Nazanin" panose="00000400000000000000" pitchFamily="2" charset="-78"/>
              </a:rPr>
              <a:t>کدپستی 1478786317</a:t>
            </a:r>
            <a:endParaRPr lang="en-US" sz="21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85800" y="5097140"/>
            <a:ext cx="202613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tabLst>
                <a:tab pos="2228850" algn="ctr"/>
                <a:tab pos="4457700" algn="r"/>
              </a:tabLst>
            </a:pPr>
            <a:r>
              <a:rPr lang="fa-IR" sz="1350" dirty="0">
                <a:latin typeface="Shiraz"/>
                <a:ea typeface="Times New Roman" panose="02020603050405020304" pitchFamily="18" charset="0"/>
                <a:cs typeface="B Nazanin" panose="00000400000000000000" pitchFamily="2" charset="-78"/>
              </a:rPr>
              <a:t>تلفن : 15-44822614 </a:t>
            </a:r>
            <a:endParaRPr lang="en-US" sz="27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r" rtl="1">
              <a:tabLst>
                <a:tab pos="2228850" algn="ctr"/>
                <a:tab pos="4457700" algn="r"/>
              </a:tabLst>
            </a:pPr>
            <a:r>
              <a:rPr lang="fa-IR" sz="1350" dirty="0">
                <a:latin typeface="Shiraz"/>
                <a:ea typeface="Times New Roman" panose="02020603050405020304" pitchFamily="18" charset="0"/>
                <a:cs typeface="B Nazanin" panose="00000400000000000000" pitchFamily="2" charset="-78"/>
              </a:rPr>
              <a:t> فکس: 44837661</a:t>
            </a:r>
            <a:endParaRPr lang="en-US" sz="27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r" rtl="1">
              <a:tabLst>
                <a:tab pos="2228850" algn="ctr"/>
                <a:tab pos="4457700" algn="r"/>
              </a:tabLst>
            </a:pPr>
            <a:r>
              <a:rPr lang="en-US" sz="1350" dirty="0">
                <a:latin typeface="Century" panose="02040604050505020304" pitchFamily="18" charset="0"/>
                <a:ea typeface="Times New Roman" panose="02020603050405020304" pitchFamily="18" charset="0"/>
                <a:cs typeface="Nazanin"/>
              </a:rPr>
              <a:t>Email:  info@bgsco.net</a:t>
            </a:r>
            <a:endParaRPr lang="en-US" sz="27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r" rtl="1"/>
            <a:r>
              <a:rPr lang="en-US" sz="1350" dirty="0">
                <a:latin typeface="Century" panose="02040604050505020304" pitchFamily="18" charset="0"/>
                <a:ea typeface="Times New Roman" panose="02020603050405020304" pitchFamily="18" charset="0"/>
                <a:cs typeface="Nazanin"/>
              </a:rPr>
              <a:t>Web: www.bgsco.net</a:t>
            </a:r>
            <a:endParaRPr lang="en-US" sz="1350" dirty="0"/>
          </a:p>
        </p:txBody>
      </p:sp>
      <p:sp>
        <p:nvSpPr>
          <p:cNvPr id="7" name="Rectangle 6"/>
          <p:cNvSpPr/>
          <p:nvPr/>
        </p:nvSpPr>
        <p:spPr>
          <a:xfrm>
            <a:off x="0" y="4867"/>
            <a:ext cx="9144000" cy="376133"/>
          </a:xfrm>
          <a:prstGeom prst="rect">
            <a:avLst/>
          </a:prstGeom>
          <a:solidFill>
            <a:srgbClr val="004D85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 err="1" smtClean="0">
                <a:latin typeface="Californian FB" pitchFamily="18" charset="0"/>
                <a:cs typeface="B Koodak" pitchFamily="2" charset="-78"/>
              </a:rPr>
              <a:t>Barsam</a:t>
            </a:r>
            <a:r>
              <a:rPr lang="en-US" sz="1400" b="1" dirty="0" smtClean="0">
                <a:latin typeface="Californian FB" pitchFamily="18" charset="0"/>
                <a:cs typeface="B Koodak" pitchFamily="2" charset="-78"/>
              </a:rPr>
              <a:t> Global System</a:t>
            </a:r>
            <a:endParaRPr lang="en-US" sz="1400" b="1" dirty="0">
              <a:latin typeface="Californian FB" pitchFamily="18" charset="0"/>
              <a:cs typeface="B Koodak" pitchFamily="2" charset="-78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6577626"/>
            <a:ext cx="9144000" cy="253701"/>
          </a:xfrm>
          <a:prstGeom prst="rect">
            <a:avLst/>
          </a:prstGeom>
          <a:solidFill>
            <a:srgbClr val="004D85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381000"/>
            <a:ext cx="9144000" cy="113942"/>
          </a:xfrm>
          <a:prstGeom prst="rect">
            <a:avLst/>
          </a:prstGeom>
          <a:solidFill>
            <a:srgbClr val="F5821F"/>
          </a:solidFill>
          <a:ln>
            <a:solidFill>
              <a:srgbClr val="F582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3900" y="1701800"/>
            <a:ext cx="2616200" cy="345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17159"/>
      </p:ext>
    </p:extLst>
  </p:cSld>
  <p:clrMapOvr>
    <a:masterClrMapping/>
  </p:clrMapOvr>
  <p:transition spd="slow">
    <p:comb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95411A-B24F-4167-A07B-1B1B8338D97B}" type="slidenum">
              <a:rPr lang="en-US" smtClean="0"/>
              <a:t>20</a:t>
            </a:fld>
            <a:endParaRPr lang="en-US"/>
          </a:p>
        </p:txBody>
      </p:sp>
      <p:sp>
        <p:nvSpPr>
          <p:cNvPr id="5" name="Ellipse 12"/>
          <p:cNvSpPr/>
          <p:nvPr/>
        </p:nvSpPr>
        <p:spPr>
          <a:xfrm>
            <a:off x="3765177" y="2561464"/>
            <a:ext cx="4719918" cy="1097583"/>
          </a:xfrm>
          <a:prstGeom prst="ellipse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  <a:effectLst>
            <a:outerShdw blurRad="101600" dist="88900" dir="3600000" sx="101000" sy="101000" algn="ctr" rotWithShape="0">
              <a:srgbClr val="000000">
                <a:alpha val="48000"/>
              </a:srgbClr>
            </a:out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pic>
        <p:nvPicPr>
          <p:cNvPr id="6" name="Image 13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6711" y="4297782"/>
            <a:ext cx="1132076" cy="621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000000">
                <a:alpha val="65000"/>
              </a:srgbClr>
            </a:outerShdw>
          </a:effectLst>
        </p:spPr>
      </p:pic>
      <p:pic>
        <p:nvPicPr>
          <p:cNvPr id="7" name="Image 4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9710" y="4257443"/>
            <a:ext cx="1181297" cy="64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000000">
                <a:alpha val="65000"/>
              </a:srgbClr>
            </a:outerShdw>
          </a:effectLst>
        </p:spPr>
      </p:pic>
      <p:sp>
        <p:nvSpPr>
          <p:cNvPr id="8" name="Titre 1"/>
          <p:cNvSpPr txBox="1">
            <a:spLocks/>
          </p:cNvSpPr>
          <p:nvPr/>
        </p:nvSpPr>
        <p:spPr>
          <a:xfrm>
            <a:off x="2171700" y="1455922"/>
            <a:ext cx="6457950" cy="969771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/>
              <a:t>Multi-service substation multiplexer</a:t>
            </a:r>
            <a:endParaRPr lang="fr-FR" sz="3000" dirty="0"/>
          </a:p>
        </p:txBody>
      </p:sp>
      <p:sp>
        <p:nvSpPr>
          <p:cNvPr id="9" name="ZoneTexte 14"/>
          <p:cNvSpPr txBox="1"/>
          <p:nvPr/>
        </p:nvSpPr>
        <p:spPr>
          <a:xfrm>
            <a:off x="6805537" y="4724352"/>
            <a:ext cx="1664238" cy="10618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50" dirty="0">
                <a:solidFill>
                  <a:schemeClr val="bg1">
                    <a:lumMod val="50000"/>
                  </a:schemeClr>
                </a:solidFill>
              </a:rPr>
              <a:t>Ethernet</a:t>
            </a:r>
            <a:endParaRPr lang="fr-FR" sz="105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fr-FR" sz="1050" dirty="0">
                <a:solidFill>
                  <a:schemeClr val="bg1">
                    <a:lumMod val="50000"/>
                  </a:schemeClr>
                </a:solidFill>
              </a:rPr>
              <a:t>C.37-94</a:t>
            </a:r>
          </a:p>
          <a:p>
            <a:r>
              <a:rPr lang="fr-FR" sz="1050" dirty="0">
                <a:solidFill>
                  <a:schemeClr val="bg1">
                    <a:lumMod val="50000"/>
                  </a:schemeClr>
                </a:solidFill>
              </a:rPr>
              <a:t>RS232/485/X21</a:t>
            </a:r>
          </a:p>
          <a:p>
            <a:r>
              <a:rPr lang="fr-FR" sz="1050" dirty="0">
                <a:solidFill>
                  <a:schemeClr val="bg1">
                    <a:lumMod val="50000"/>
                  </a:schemeClr>
                </a:solidFill>
              </a:rPr>
              <a:t>E&amp;M, FXO, FXS</a:t>
            </a:r>
          </a:p>
          <a:p>
            <a:r>
              <a:rPr lang="fr-FR" sz="1050" dirty="0">
                <a:solidFill>
                  <a:schemeClr val="bg1">
                    <a:lumMod val="50000"/>
                  </a:schemeClr>
                </a:solidFill>
              </a:rPr>
              <a:t>Digital Input / Relay output</a:t>
            </a:r>
          </a:p>
          <a:p>
            <a:r>
              <a:rPr lang="fr-FR" sz="1050" dirty="0">
                <a:solidFill>
                  <a:schemeClr val="bg1">
                    <a:lumMod val="50000"/>
                  </a:schemeClr>
                </a:solidFill>
              </a:rPr>
              <a:t>G703</a:t>
            </a:r>
          </a:p>
        </p:txBody>
      </p:sp>
      <p:grpSp>
        <p:nvGrpSpPr>
          <p:cNvPr id="10" name="Groupe 1"/>
          <p:cNvGrpSpPr/>
          <p:nvPr/>
        </p:nvGrpSpPr>
        <p:grpSpPr>
          <a:xfrm>
            <a:off x="1319685" y="2624392"/>
            <a:ext cx="1471405" cy="1043292"/>
            <a:chOff x="1759580" y="2356189"/>
            <a:chExt cx="1961873" cy="1391056"/>
          </a:xfrm>
        </p:grpSpPr>
        <p:sp>
          <p:nvSpPr>
            <p:cNvPr id="12" name="Triangle isocèle 3"/>
            <p:cNvSpPr/>
            <p:nvPr/>
          </p:nvSpPr>
          <p:spPr>
            <a:xfrm>
              <a:off x="1759580" y="2356189"/>
              <a:ext cx="1391056" cy="1391056"/>
            </a:xfrm>
            <a:prstGeom prst="triangle">
              <a:avLst/>
            </a:prstGeom>
            <a:sp3d extrusionH="152250" prstMaterial="matte">
              <a:bevelT w="165100" prst="coolSlant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2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" name="Forme libre 5"/>
            <p:cNvSpPr/>
            <p:nvPr/>
          </p:nvSpPr>
          <p:spPr>
            <a:xfrm>
              <a:off x="2093149" y="2496158"/>
              <a:ext cx="1628304" cy="243890"/>
            </a:xfrm>
            <a:custGeom>
              <a:avLst/>
              <a:gdLst>
                <a:gd name="connsiteX0" fmla="*/ 0 w 1628304"/>
                <a:gd name="connsiteY0" fmla="*/ 40649 h 243890"/>
                <a:gd name="connsiteX1" fmla="*/ 40649 w 1628304"/>
                <a:gd name="connsiteY1" fmla="*/ 0 h 243890"/>
                <a:gd name="connsiteX2" fmla="*/ 1587655 w 1628304"/>
                <a:gd name="connsiteY2" fmla="*/ 0 h 243890"/>
                <a:gd name="connsiteX3" fmla="*/ 1628304 w 1628304"/>
                <a:gd name="connsiteY3" fmla="*/ 40649 h 243890"/>
                <a:gd name="connsiteX4" fmla="*/ 1628304 w 1628304"/>
                <a:gd name="connsiteY4" fmla="*/ 203241 h 243890"/>
                <a:gd name="connsiteX5" fmla="*/ 1587655 w 1628304"/>
                <a:gd name="connsiteY5" fmla="*/ 243890 h 243890"/>
                <a:gd name="connsiteX6" fmla="*/ 40649 w 1628304"/>
                <a:gd name="connsiteY6" fmla="*/ 243890 h 243890"/>
                <a:gd name="connsiteX7" fmla="*/ 0 w 1628304"/>
                <a:gd name="connsiteY7" fmla="*/ 203241 h 243890"/>
                <a:gd name="connsiteX8" fmla="*/ 0 w 1628304"/>
                <a:gd name="connsiteY8" fmla="*/ 40649 h 243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28304" h="243890">
                  <a:moveTo>
                    <a:pt x="0" y="40649"/>
                  </a:moveTo>
                  <a:cubicBezTo>
                    <a:pt x="0" y="18199"/>
                    <a:pt x="18199" y="0"/>
                    <a:pt x="40649" y="0"/>
                  </a:cubicBezTo>
                  <a:lnTo>
                    <a:pt x="1587655" y="0"/>
                  </a:lnTo>
                  <a:cubicBezTo>
                    <a:pt x="1610105" y="0"/>
                    <a:pt x="1628304" y="18199"/>
                    <a:pt x="1628304" y="40649"/>
                  </a:cubicBezTo>
                  <a:lnTo>
                    <a:pt x="1628304" y="203241"/>
                  </a:lnTo>
                  <a:cubicBezTo>
                    <a:pt x="1628304" y="225691"/>
                    <a:pt x="1610105" y="243890"/>
                    <a:pt x="1587655" y="243890"/>
                  </a:cubicBezTo>
                  <a:lnTo>
                    <a:pt x="40649" y="243890"/>
                  </a:lnTo>
                  <a:cubicBezTo>
                    <a:pt x="18199" y="243890"/>
                    <a:pt x="0" y="225691"/>
                    <a:pt x="0" y="203241"/>
                  </a:cubicBezTo>
                  <a:lnTo>
                    <a:pt x="0" y="40649"/>
                  </a:lnTo>
                  <a:close/>
                </a:path>
              </a:pathLst>
            </a:custGeom>
            <a:sp3d prstMaterial="matte"/>
          </p:spPr>
          <p:style>
            <a:lnRef idx="1">
              <a:schemeClr val="accent5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8935" tIns="48935" rIns="48935" bIns="48935" numCol="1" spcCol="1270" anchor="ctr" anchorCtr="0">
              <a:noAutofit/>
            </a:bodyPr>
            <a:lstStyle/>
            <a:p>
              <a:pPr algn="ctr" defTabSz="466725">
                <a:spcBef>
                  <a:spcPct val="0"/>
                </a:spcBef>
                <a:spcAft>
                  <a:spcPct val="35000"/>
                </a:spcAft>
              </a:pPr>
              <a:r>
                <a:rPr lang="en-US" sz="1050" dirty="0"/>
                <a:t>Ethernet</a:t>
              </a:r>
              <a:endParaRPr lang="en-US" sz="1050" dirty="0"/>
            </a:p>
          </p:txBody>
        </p:sp>
        <p:sp>
          <p:nvSpPr>
            <p:cNvPr id="14" name="Forme libre 6"/>
            <p:cNvSpPr/>
            <p:nvPr/>
          </p:nvSpPr>
          <p:spPr>
            <a:xfrm>
              <a:off x="2093972" y="2749031"/>
              <a:ext cx="1626658" cy="205578"/>
            </a:xfrm>
            <a:custGeom>
              <a:avLst/>
              <a:gdLst>
                <a:gd name="connsiteX0" fmla="*/ 0 w 1626658"/>
                <a:gd name="connsiteY0" fmla="*/ 34264 h 205578"/>
                <a:gd name="connsiteX1" fmla="*/ 34264 w 1626658"/>
                <a:gd name="connsiteY1" fmla="*/ 0 h 205578"/>
                <a:gd name="connsiteX2" fmla="*/ 1592394 w 1626658"/>
                <a:gd name="connsiteY2" fmla="*/ 0 h 205578"/>
                <a:gd name="connsiteX3" fmla="*/ 1626658 w 1626658"/>
                <a:gd name="connsiteY3" fmla="*/ 34264 h 205578"/>
                <a:gd name="connsiteX4" fmla="*/ 1626658 w 1626658"/>
                <a:gd name="connsiteY4" fmla="*/ 171314 h 205578"/>
                <a:gd name="connsiteX5" fmla="*/ 1592394 w 1626658"/>
                <a:gd name="connsiteY5" fmla="*/ 205578 h 205578"/>
                <a:gd name="connsiteX6" fmla="*/ 34264 w 1626658"/>
                <a:gd name="connsiteY6" fmla="*/ 205578 h 205578"/>
                <a:gd name="connsiteX7" fmla="*/ 0 w 1626658"/>
                <a:gd name="connsiteY7" fmla="*/ 171314 h 205578"/>
                <a:gd name="connsiteX8" fmla="*/ 0 w 1626658"/>
                <a:gd name="connsiteY8" fmla="*/ 34264 h 205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26658" h="205578">
                  <a:moveTo>
                    <a:pt x="0" y="34264"/>
                  </a:moveTo>
                  <a:cubicBezTo>
                    <a:pt x="0" y="15341"/>
                    <a:pt x="15341" y="0"/>
                    <a:pt x="34264" y="0"/>
                  </a:cubicBezTo>
                  <a:lnTo>
                    <a:pt x="1592394" y="0"/>
                  </a:lnTo>
                  <a:cubicBezTo>
                    <a:pt x="1611317" y="0"/>
                    <a:pt x="1626658" y="15341"/>
                    <a:pt x="1626658" y="34264"/>
                  </a:cubicBezTo>
                  <a:lnTo>
                    <a:pt x="1626658" y="171314"/>
                  </a:lnTo>
                  <a:cubicBezTo>
                    <a:pt x="1626658" y="190237"/>
                    <a:pt x="1611317" y="205578"/>
                    <a:pt x="1592394" y="205578"/>
                  </a:cubicBezTo>
                  <a:lnTo>
                    <a:pt x="34264" y="205578"/>
                  </a:lnTo>
                  <a:cubicBezTo>
                    <a:pt x="15341" y="205578"/>
                    <a:pt x="0" y="190237"/>
                    <a:pt x="0" y="171314"/>
                  </a:cubicBezTo>
                  <a:lnTo>
                    <a:pt x="0" y="34264"/>
                  </a:lnTo>
                  <a:close/>
                </a:path>
              </a:pathLst>
            </a:custGeom>
            <a:sp3d prstMaterial="matte"/>
          </p:spPr>
          <p:style>
            <a:lnRef idx="1">
              <a:schemeClr val="accent5">
                <a:hueOff val="-294728"/>
                <a:satOff val="2453"/>
                <a:lumOff val="-647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7531" tIns="47531" rIns="47531" bIns="47531" numCol="1" spcCol="1270" anchor="ctr" anchorCtr="0">
              <a:noAutofit/>
            </a:bodyPr>
            <a:lstStyle/>
            <a:p>
              <a:pPr algn="ctr" defTabSz="46672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50" dirty="0"/>
                <a:t>C.37-94</a:t>
              </a:r>
            </a:p>
          </p:txBody>
        </p:sp>
        <p:sp>
          <p:nvSpPr>
            <p:cNvPr id="15" name="Forme libre 7"/>
            <p:cNvSpPr/>
            <p:nvPr/>
          </p:nvSpPr>
          <p:spPr>
            <a:xfrm>
              <a:off x="2093972" y="2963592"/>
              <a:ext cx="1626658" cy="205578"/>
            </a:xfrm>
            <a:custGeom>
              <a:avLst/>
              <a:gdLst>
                <a:gd name="connsiteX0" fmla="*/ 0 w 1626658"/>
                <a:gd name="connsiteY0" fmla="*/ 34264 h 205578"/>
                <a:gd name="connsiteX1" fmla="*/ 34264 w 1626658"/>
                <a:gd name="connsiteY1" fmla="*/ 0 h 205578"/>
                <a:gd name="connsiteX2" fmla="*/ 1592394 w 1626658"/>
                <a:gd name="connsiteY2" fmla="*/ 0 h 205578"/>
                <a:gd name="connsiteX3" fmla="*/ 1626658 w 1626658"/>
                <a:gd name="connsiteY3" fmla="*/ 34264 h 205578"/>
                <a:gd name="connsiteX4" fmla="*/ 1626658 w 1626658"/>
                <a:gd name="connsiteY4" fmla="*/ 171314 h 205578"/>
                <a:gd name="connsiteX5" fmla="*/ 1592394 w 1626658"/>
                <a:gd name="connsiteY5" fmla="*/ 205578 h 205578"/>
                <a:gd name="connsiteX6" fmla="*/ 34264 w 1626658"/>
                <a:gd name="connsiteY6" fmla="*/ 205578 h 205578"/>
                <a:gd name="connsiteX7" fmla="*/ 0 w 1626658"/>
                <a:gd name="connsiteY7" fmla="*/ 171314 h 205578"/>
                <a:gd name="connsiteX8" fmla="*/ 0 w 1626658"/>
                <a:gd name="connsiteY8" fmla="*/ 34264 h 205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26658" h="205578">
                  <a:moveTo>
                    <a:pt x="0" y="34264"/>
                  </a:moveTo>
                  <a:cubicBezTo>
                    <a:pt x="0" y="15341"/>
                    <a:pt x="15341" y="0"/>
                    <a:pt x="34264" y="0"/>
                  </a:cubicBezTo>
                  <a:lnTo>
                    <a:pt x="1592394" y="0"/>
                  </a:lnTo>
                  <a:cubicBezTo>
                    <a:pt x="1611317" y="0"/>
                    <a:pt x="1626658" y="15341"/>
                    <a:pt x="1626658" y="34264"/>
                  </a:cubicBezTo>
                  <a:lnTo>
                    <a:pt x="1626658" y="171314"/>
                  </a:lnTo>
                  <a:cubicBezTo>
                    <a:pt x="1626658" y="190237"/>
                    <a:pt x="1611317" y="205578"/>
                    <a:pt x="1592394" y="205578"/>
                  </a:cubicBezTo>
                  <a:lnTo>
                    <a:pt x="34264" y="205578"/>
                  </a:lnTo>
                  <a:cubicBezTo>
                    <a:pt x="15341" y="205578"/>
                    <a:pt x="0" y="190237"/>
                    <a:pt x="0" y="171314"/>
                  </a:cubicBezTo>
                  <a:lnTo>
                    <a:pt x="0" y="34264"/>
                  </a:lnTo>
                  <a:close/>
                </a:path>
              </a:pathLst>
            </a:custGeom>
            <a:sp3d prstMaterial="matte"/>
          </p:spPr>
          <p:style>
            <a:lnRef idx="1">
              <a:schemeClr val="accent5">
                <a:hueOff val="-589455"/>
                <a:satOff val="4905"/>
                <a:lumOff val="-12941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7531" tIns="47531" rIns="47531" bIns="47531" numCol="1" spcCol="1270" anchor="ctr" anchorCtr="0">
              <a:noAutofit/>
            </a:bodyPr>
            <a:lstStyle/>
            <a:p>
              <a:pPr algn="ctr" defTabSz="46672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50" dirty="0"/>
                <a:t>RS232, X21, RS432</a:t>
              </a:r>
            </a:p>
          </p:txBody>
        </p:sp>
        <p:sp>
          <p:nvSpPr>
            <p:cNvPr id="17" name="Forme libre 20"/>
            <p:cNvSpPr/>
            <p:nvPr/>
          </p:nvSpPr>
          <p:spPr>
            <a:xfrm>
              <a:off x="2093972" y="3178153"/>
              <a:ext cx="1626658" cy="205578"/>
            </a:xfrm>
            <a:custGeom>
              <a:avLst/>
              <a:gdLst>
                <a:gd name="connsiteX0" fmla="*/ 0 w 1626658"/>
                <a:gd name="connsiteY0" fmla="*/ 34264 h 205578"/>
                <a:gd name="connsiteX1" fmla="*/ 34264 w 1626658"/>
                <a:gd name="connsiteY1" fmla="*/ 0 h 205578"/>
                <a:gd name="connsiteX2" fmla="*/ 1592394 w 1626658"/>
                <a:gd name="connsiteY2" fmla="*/ 0 h 205578"/>
                <a:gd name="connsiteX3" fmla="*/ 1626658 w 1626658"/>
                <a:gd name="connsiteY3" fmla="*/ 34264 h 205578"/>
                <a:gd name="connsiteX4" fmla="*/ 1626658 w 1626658"/>
                <a:gd name="connsiteY4" fmla="*/ 171314 h 205578"/>
                <a:gd name="connsiteX5" fmla="*/ 1592394 w 1626658"/>
                <a:gd name="connsiteY5" fmla="*/ 205578 h 205578"/>
                <a:gd name="connsiteX6" fmla="*/ 34264 w 1626658"/>
                <a:gd name="connsiteY6" fmla="*/ 205578 h 205578"/>
                <a:gd name="connsiteX7" fmla="*/ 0 w 1626658"/>
                <a:gd name="connsiteY7" fmla="*/ 171314 h 205578"/>
                <a:gd name="connsiteX8" fmla="*/ 0 w 1626658"/>
                <a:gd name="connsiteY8" fmla="*/ 34264 h 205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26658" h="205578">
                  <a:moveTo>
                    <a:pt x="0" y="34264"/>
                  </a:moveTo>
                  <a:cubicBezTo>
                    <a:pt x="0" y="15341"/>
                    <a:pt x="15341" y="0"/>
                    <a:pt x="34264" y="0"/>
                  </a:cubicBezTo>
                  <a:lnTo>
                    <a:pt x="1592394" y="0"/>
                  </a:lnTo>
                  <a:cubicBezTo>
                    <a:pt x="1611317" y="0"/>
                    <a:pt x="1626658" y="15341"/>
                    <a:pt x="1626658" y="34264"/>
                  </a:cubicBezTo>
                  <a:lnTo>
                    <a:pt x="1626658" y="171314"/>
                  </a:lnTo>
                  <a:cubicBezTo>
                    <a:pt x="1626658" y="190237"/>
                    <a:pt x="1611317" y="205578"/>
                    <a:pt x="1592394" y="205578"/>
                  </a:cubicBezTo>
                  <a:lnTo>
                    <a:pt x="34264" y="205578"/>
                  </a:lnTo>
                  <a:cubicBezTo>
                    <a:pt x="15341" y="205578"/>
                    <a:pt x="0" y="190237"/>
                    <a:pt x="0" y="171314"/>
                  </a:cubicBezTo>
                  <a:lnTo>
                    <a:pt x="0" y="34264"/>
                  </a:lnTo>
                  <a:close/>
                </a:path>
              </a:pathLst>
            </a:custGeom>
            <a:sp3d prstMaterial="matte"/>
          </p:spPr>
          <p:style>
            <a:lnRef idx="1">
              <a:schemeClr val="accent5">
                <a:hueOff val="-884183"/>
                <a:satOff val="7358"/>
                <a:lumOff val="-19411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7531" tIns="47531" rIns="47531" bIns="47531" numCol="1" spcCol="1270" anchor="ctr" anchorCtr="0">
              <a:noAutofit/>
            </a:bodyPr>
            <a:lstStyle/>
            <a:p>
              <a:pPr algn="ctr" defTabSz="46672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50" dirty="0"/>
                <a:t>FXO / FXS / E&amp;M</a:t>
              </a:r>
            </a:p>
          </p:txBody>
        </p:sp>
        <p:sp>
          <p:nvSpPr>
            <p:cNvPr id="18" name="Forme libre 21"/>
            <p:cNvSpPr/>
            <p:nvPr/>
          </p:nvSpPr>
          <p:spPr>
            <a:xfrm>
              <a:off x="2093972" y="3392714"/>
              <a:ext cx="1626658" cy="205578"/>
            </a:xfrm>
            <a:custGeom>
              <a:avLst/>
              <a:gdLst>
                <a:gd name="connsiteX0" fmla="*/ 0 w 1626658"/>
                <a:gd name="connsiteY0" fmla="*/ 34264 h 205578"/>
                <a:gd name="connsiteX1" fmla="*/ 34264 w 1626658"/>
                <a:gd name="connsiteY1" fmla="*/ 0 h 205578"/>
                <a:gd name="connsiteX2" fmla="*/ 1592394 w 1626658"/>
                <a:gd name="connsiteY2" fmla="*/ 0 h 205578"/>
                <a:gd name="connsiteX3" fmla="*/ 1626658 w 1626658"/>
                <a:gd name="connsiteY3" fmla="*/ 34264 h 205578"/>
                <a:gd name="connsiteX4" fmla="*/ 1626658 w 1626658"/>
                <a:gd name="connsiteY4" fmla="*/ 171314 h 205578"/>
                <a:gd name="connsiteX5" fmla="*/ 1592394 w 1626658"/>
                <a:gd name="connsiteY5" fmla="*/ 205578 h 205578"/>
                <a:gd name="connsiteX6" fmla="*/ 34264 w 1626658"/>
                <a:gd name="connsiteY6" fmla="*/ 205578 h 205578"/>
                <a:gd name="connsiteX7" fmla="*/ 0 w 1626658"/>
                <a:gd name="connsiteY7" fmla="*/ 171314 h 205578"/>
                <a:gd name="connsiteX8" fmla="*/ 0 w 1626658"/>
                <a:gd name="connsiteY8" fmla="*/ 34264 h 205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26658" h="205578">
                  <a:moveTo>
                    <a:pt x="0" y="34264"/>
                  </a:moveTo>
                  <a:cubicBezTo>
                    <a:pt x="0" y="15341"/>
                    <a:pt x="15341" y="0"/>
                    <a:pt x="34264" y="0"/>
                  </a:cubicBezTo>
                  <a:lnTo>
                    <a:pt x="1592394" y="0"/>
                  </a:lnTo>
                  <a:cubicBezTo>
                    <a:pt x="1611317" y="0"/>
                    <a:pt x="1626658" y="15341"/>
                    <a:pt x="1626658" y="34264"/>
                  </a:cubicBezTo>
                  <a:lnTo>
                    <a:pt x="1626658" y="171314"/>
                  </a:lnTo>
                  <a:cubicBezTo>
                    <a:pt x="1626658" y="190237"/>
                    <a:pt x="1611317" y="205578"/>
                    <a:pt x="1592394" y="205578"/>
                  </a:cubicBezTo>
                  <a:lnTo>
                    <a:pt x="34264" y="205578"/>
                  </a:lnTo>
                  <a:cubicBezTo>
                    <a:pt x="15341" y="205578"/>
                    <a:pt x="0" y="190237"/>
                    <a:pt x="0" y="171314"/>
                  </a:cubicBezTo>
                  <a:lnTo>
                    <a:pt x="0" y="34264"/>
                  </a:lnTo>
                  <a:close/>
                </a:path>
              </a:pathLst>
            </a:custGeom>
            <a:sp3d prstMaterial="matte"/>
          </p:spPr>
          <p:style>
            <a:lnRef idx="1">
              <a:schemeClr val="accent5">
                <a:hueOff val="-1178911"/>
                <a:satOff val="9810"/>
                <a:lumOff val="-25882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7531" tIns="47531" rIns="47531" bIns="47531" numCol="1" spcCol="1270" anchor="ctr" anchorCtr="0">
              <a:noAutofit/>
            </a:bodyPr>
            <a:lstStyle/>
            <a:p>
              <a:pPr algn="ctr" defTabSz="46672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50" dirty="0"/>
                <a:t>E1</a:t>
              </a:r>
            </a:p>
          </p:txBody>
        </p:sp>
      </p:grpSp>
      <p:grpSp>
        <p:nvGrpSpPr>
          <p:cNvPr id="19" name="Groupe 22"/>
          <p:cNvGrpSpPr/>
          <p:nvPr/>
        </p:nvGrpSpPr>
        <p:grpSpPr>
          <a:xfrm>
            <a:off x="1324197" y="4151365"/>
            <a:ext cx="1503501" cy="1092360"/>
            <a:chOff x="1765596" y="4392153"/>
            <a:chExt cx="2004668" cy="1456480"/>
          </a:xfrm>
        </p:grpSpPr>
        <p:sp>
          <p:nvSpPr>
            <p:cNvPr id="20" name="Triangle isocèle 23"/>
            <p:cNvSpPr/>
            <p:nvPr/>
          </p:nvSpPr>
          <p:spPr>
            <a:xfrm>
              <a:off x="1765596" y="4392153"/>
              <a:ext cx="1456480" cy="1456480"/>
            </a:xfrm>
            <a:prstGeom prst="triangle">
              <a:avLst/>
            </a:prstGeom>
            <a:sp3d extrusionH="152250" prstMaterial="matte">
              <a:bevelT w="165100" prst="coolSlant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2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1" name="Forme libre 24"/>
            <p:cNvSpPr/>
            <p:nvPr/>
          </p:nvSpPr>
          <p:spPr>
            <a:xfrm>
              <a:off x="2085458" y="4537803"/>
              <a:ext cx="1658128" cy="272187"/>
            </a:xfrm>
            <a:custGeom>
              <a:avLst/>
              <a:gdLst>
                <a:gd name="connsiteX0" fmla="*/ 0 w 1658128"/>
                <a:gd name="connsiteY0" fmla="*/ 45365 h 272187"/>
                <a:gd name="connsiteX1" fmla="*/ 45365 w 1658128"/>
                <a:gd name="connsiteY1" fmla="*/ 0 h 272187"/>
                <a:gd name="connsiteX2" fmla="*/ 1612763 w 1658128"/>
                <a:gd name="connsiteY2" fmla="*/ 0 h 272187"/>
                <a:gd name="connsiteX3" fmla="*/ 1658128 w 1658128"/>
                <a:gd name="connsiteY3" fmla="*/ 45365 h 272187"/>
                <a:gd name="connsiteX4" fmla="*/ 1658128 w 1658128"/>
                <a:gd name="connsiteY4" fmla="*/ 226822 h 272187"/>
                <a:gd name="connsiteX5" fmla="*/ 1612763 w 1658128"/>
                <a:gd name="connsiteY5" fmla="*/ 272187 h 272187"/>
                <a:gd name="connsiteX6" fmla="*/ 45365 w 1658128"/>
                <a:gd name="connsiteY6" fmla="*/ 272187 h 272187"/>
                <a:gd name="connsiteX7" fmla="*/ 0 w 1658128"/>
                <a:gd name="connsiteY7" fmla="*/ 226822 h 272187"/>
                <a:gd name="connsiteX8" fmla="*/ 0 w 1658128"/>
                <a:gd name="connsiteY8" fmla="*/ 45365 h 272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8128" h="272187">
                  <a:moveTo>
                    <a:pt x="0" y="45365"/>
                  </a:moveTo>
                  <a:cubicBezTo>
                    <a:pt x="0" y="20311"/>
                    <a:pt x="20311" y="0"/>
                    <a:pt x="45365" y="0"/>
                  </a:cubicBezTo>
                  <a:lnTo>
                    <a:pt x="1612763" y="0"/>
                  </a:lnTo>
                  <a:cubicBezTo>
                    <a:pt x="1637817" y="0"/>
                    <a:pt x="1658128" y="20311"/>
                    <a:pt x="1658128" y="45365"/>
                  </a:cubicBezTo>
                  <a:lnTo>
                    <a:pt x="1658128" y="226822"/>
                  </a:lnTo>
                  <a:cubicBezTo>
                    <a:pt x="1658128" y="251876"/>
                    <a:pt x="1637817" y="272187"/>
                    <a:pt x="1612763" y="272187"/>
                  </a:cubicBezTo>
                  <a:lnTo>
                    <a:pt x="45365" y="272187"/>
                  </a:lnTo>
                  <a:cubicBezTo>
                    <a:pt x="20311" y="272187"/>
                    <a:pt x="0" y="251876"/>
                    <a:pt x="0" y="226822"/>
                  </a:cubicBezTo>
                  <a:lnTo>
                    <a:pt x="0" y="45365"/>
                  </a:lnTo>
                  <a:close/>
                </a:path>
              </a:pathLst>
            </a:custGeom>
            <a:sp3d prstMaterial="matte"/>
          </p:spPr>
          <p:style>
            <a:lnRef idx="1">
              <a:schemeClr val="accent5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9970" tIns="49970" rIns="49970" bIns="49970" numCol="1" spcCol="1270" anchor="ctr" anchorCtr="0">
              <a:noAutofit/>
            </a:bodyPr>
            <a:lstStyle/>
            <a:p>
              <a:pPr algn="ctr" defTabSz="466725">
                <a:spcBef>
                  <a:spcPct val="0"/>
                </a:spcBef>
                <a:spcAft>
                  <a:spcPct val="35000"/>
                </a:spcAft>
              </a:pPr>
              <a:r>
                <a:rPr lang="en-US" sz="1050" dirty="0"/>
                <a:t>Ethernet</a:t>
              </a:r>
              <a:endParaRPr lang="en-US" sz="1050" dirty="0"/>
            </a:p>
          </p:txBody>
        </p:sp>
        <p:sp>
          <p:nvSpPr>
            <p:cNvPr id="22" name="Forme libre 25"/>
            <p:cNvSpPr/>
            <p:nvPr/>
          </p:nvSpPr>
          <p:spPr>
            <a:xfrm>
              <a:off x="2058780" y="4843167"/>
              <a:ext cx="1711484" cy="253428"/>
            </a:xfrm>
            <a:custGeom>
              <a:avLst/>
              <a:gdLst>
                <a:gd name="connsiteX0" fmla="*/ 0 w 1711484"/>
                <a:gd name="connsiteY0" fmla="*/ 42239 h 253428"/>
                <a:gd name="connsiteX1" fmla="*/ 42239 w 1711484"/>
                <a:gd name="connsiteY1" fmla="*/ 0 h 253428"/>
                <a:gd name="connsiteX2" fmla="*/ 1669245 w 1711484"/>
                <a:gd name="connsiteY2" fmla="*/ 0 h 253428"/>
                <a:gd name="connsiteX3" fmla="*/ 1711484 w 1711484"/>
                <a:gd name="connsiteY3" fmla="*/ 42239 h 253428"/>
                <a:gd name="connsiteX4" fmla="*/ 1711484 w 1711484"/>
                <a:gd name="connsiteY4" fmla="*/ 211189 h 253428"/>
                <a:gd name="connsiteX5" fmla="*/ 1669245 w 1711484"/>
                <a:gd name="connsiteY5" fmla="*/ 253428 h 253428"/>
                <a:gd name="connsiteX6" fmla="*/ 42239 w 1711484"/>
                <a:gd name="connsiteY6" fmla="*/ 253428 h 253428"/>
                <a:gd name="connsiteX7" fmla="*/ 0 w 1711484"/>
                <a:gd name="connsiteY7" fmla="*/ 211189 h 253428"/>
                <a:gd name="connsiteX8" fmla="*/ 0 w 1711484"/>
                <a:gd name="connsiteY8" fmla="*/ 42239 h 253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11484" h="253428">
                  <a:moveTo>
                    <a:pt x="0" y="42239"/>
                  </a:moveTo>
                  <a:cubicBezTo>
                    <a:pt x="0" y="18911"/>
                    <a:pt x="18911" y="0"/>
                    <a:pt x="42239" y="0"/>
                  </a:cubicBezTo>
                  <a:lnTo>
                    <a:pt x="1669245" y="0"/>
                  </a:lnTo>
                  <a:cubicBezTo>
                    <a:pt x="1692573" y="0"/>
                    <a:pt x="1711484" y="18911"/>
                    <a:pt x="1711484" y="42239"/>
                  </a:cubicBezTo>
                  <a:lnTo>
                    <a:pt x="1711484" y="211189"/>
                  </a:lnTo>
                  <a:cubicBezTo>
                    <a:pt x="1711484" y="234517"/>
                    <a:pt x="1692573" y="253428"/>
                    <a:pt x="1669245" y="253428"/>
                  </a:cubicBezTo>
                  <a:lnTo>
                    <a:pt x="42239" y="253428"/>
                  </a:lnTo>
                  <a:cubicBezTo>
                    <a:pt x="18911" y="253428"/>
                    <a:pt x="0" y="234517"/>
                    <a:pt x="0" y="211189"/>
                  </a:cubicBezTo>
                  <a:lnTo>
                    <a:pt x="0" y="42239"/>
                  </a:lnTo>
                  <a:close/>
                </a:path>
              </a:pathLst>
            </a:custGeom>
            <a:sp3d prstMaterial="matte"/>
          </p:spPr>
          <p:style>
            <a:lnRef idx="1">
              <a:schemeClr val="accent5">
                <a:hueOff val="-392970"/>
                <a:satOff val="3270"/>
                <a:lumOff val="-8627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9283" tIns="49283" rIns="49283" bIns="49283" numCol="1" spcCol="1270" anchor="ctr" anchorCtr="0">
              <a:noAutofit/>
            </a:bodyPr>
            <a:lstStyle/>
            <a:p>
              <a:pPr algn="ctr" defTabSz="466725">
                <a:spcBef>
                  <a:spcPct val="0"/>
                </a:spcBef>
                <a:spcAft>
                  <a:spcPct val="35000"/>
                </a:spcAft>
              </a:pPr>
              <a:r>
                <a:rPr lang="en-US" sz="1050" dirty="0"/>
                <a:t>MPLS-TP</a:t>
              </a:r>
              <a:endParaRPr lang="en-US" sz="1050" dirty="0"/>
            </a:p>
          </p:txBody>
        </p:sp>
        <p:sp>
          <p:nvSpPr>
            <p:cNvPr id="23" name="Forme libre 26"/>
            <p:cNvSpPr/>
            <p:nvPr/>
          </p:nvSpPr>
          <p:spPr>
            <a:xfrm>
              <a:off x="2058780" y="5129796"/>
              <a:ext cx="1711484" cy="253428"/>
            </a:xfrm>
            <a:custGeom>
              <a:avLst/>
              <a:gdLst>
                <a:gd name="connsiteX0" fmla="*/ 0 w 1711484"/>
                <a:gd name="connsiteY0" fmla="*/ 42239 h 253428"/>
                <a:gd name="connsiteX1" fmla="*/ 42239 w 1711484"/>
                <a:gd name="connsiteY1" fmla="*/ 0 h 253428"/>
                <a:gd name="connsiteX2" fmla="*/ 1669245 w 1711484"/>
                <a:gd name="connsiteY2" fmla="*/ 0 h 253428"/>
                <a:gd name="connsiteX3" fmla="*/ 1711484 w 1711484"/>
                <a:gd name="connsiteY3" fmla="*/ 42239 h 253428"/>
                <a:gd name="connsiteX4" fmla="*/ 1711484 w 1711484"/>
                <a:gd name="connsiteY4" fmla="*/ 211189 h 253428"/>
                <a:gd name="connsiteX5" fmla="*/ 1669245 w 1711484"/>
                <a:gd name="connsiteY5" fmla="*/ 253428 h 253428"/>
                <a:gd name="connsiteX6" fmla="*/ 42239 w 1711484"/>
                <a:gd name="connsiteY6" fmla="*/ 253428 h 253428"/>
                <a:gd name="connsiteX7" fmla="*/ 0 w 1711484"/>
                <a:gd name="connsiteY7" fmla="*/ 211189 h 253428"/>
                <a:gd name="connsiteX8" fmla="*/ 0 w 1711484"/>
                <a:gd name="connsiteY8" fmla="*/ 42239 h 253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11484" h="253428">
                  <a:moveTo>
                    <a:pt x="0" y="42239"/>
                  </a:moveTo>
                  <a:cubicBezTo>
                    <a:pt x="0" y="18911"/>
                    <a:pt x="18911" y="0"/>
                    <a:pt x="42239" y="0"/>
                  </a:cubicBezTo>
                  <a:lnTo>
                    <a:pt x="1669245" y="0"/>
                  </a:lnTo>
                  <a:cubicBezTo>
                    <a:pt x="1692573" y="0"/>
                    <a:pt x="1711484" y="18911"/>
                    <a:pt x="1711484" y="42239"/>
                  </a:cubicBezTo>
                  <a:lnTo>
                    <a:pt x="1711484" y="211189"/>
                  </a:lnTo>
                  <a:cubicBezTo>
                    <a:pt x="1711484" y="234517"/>
                    <a:pt x="1692573" y="253428"/>
                    <a:pt x="1669245" y="253428"/>
                  </a:cubicBezTo>
                  <a:lnTo>
                    <a:pt x="42239" y="253428"/>
                  </a:lnTo>
                  <a:cubicBezTo>
                    <a:pt x="18911" y="253428"/>
                    <a:pt x="0" y="234517"/>
                    <a:pt x="0" y="211189"/>
                  </a:cubicBezTo>
                  <a:lnTo>
                    <a:pt x="0" y="42239"/>
                  </a:lnTo>
                  <a:close/>
                </a:path>
              </a:pathLst>
            </a:custGeom>
            <a:sp3d prstMaterial="matte"/>
          </p:spPr>
          <p:style>
            <a:lnRef idx="1">
              <a:schemeClr val="accent5">
                <a:hueOff val="-785941"/>
                <a:satOff val="6540"/>
                <a:lumOff val="-17255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9283" tIns="49283" rIns="49283" bIns="49283" numCol="1" spcCol="1270" anchor="ctr" anchorCtr="0">
              <a:noAutofit/>
            </a:bodyPr>
            <a:lstStyle/>
            <a:p>
              <a:pPr algn="ctr" defTabSz="466725">
                <a:spcBef>
                  <a:spcPct val="0"/>
                </a:spcBef>
                <a:spcAft>
                  <a:spcPct val="35000"/>
                </a:spcAft>
              </a:pPr>
              <a:r>
                <a:rPr lang="en-US" sz="1050" dirty="0"/>
                <a:t>Microwave</a:t>
              </a:r>
              <a:endParaRPr lang="en-US" sz="1050" dirty="0"/>
            </a:p>
          </p:txBody>
        </p:sp>
        <p:sp>
          <p:nvSpPr>
            <p:cNvPr id="24" name="Forme libre 28"/>
            <p:cNvSpPr/>
            <p:nvPr/>
          </p:nvSpPr>
          <p:spPr>
            <a:xfrm>
              <a:off x="2058780" y="5416377"/>
              <a:ext cx="1711484" cy="253428"/>
            </a:xfrm>
            <a:custGeom>
              <a:avLst/>
              <a:gdLst>
                <a:gd name="connsiteX0" fmla="*/ 0 w 1711484"/>
                <a:gd name="connsiteY0" fmla="*/ 42239 h 253428"/>
                <a:gd name="connsiteX1" fmla="*/ 42239 w 1711484"/>
                <a:gd name="connsiteY1" fmla="*/ 0 h 253428"/>
                <a:gd name="connsiteX2" fmla="*/ 1669245 w 1711484"/>
                <a:gd name="connsiteY2" fmla="*/ 0 h 253428"/>
                <a:gd name="connsiteX3" fmla="*/ 1711484 w 1711484"/>
                <a:gd name="connsiteY3" fmla="*/ 42239 h 253428"/>
                <a:gd name="connsiteX4" fmla="*/ 1711484 w 1711484"/>
                <a:gd name="connsiteY4" fmla="*/ 211189 h 253428"/>
                <a:gd name="connsiteX5" fmla="*/ 1669245 w 1711484"/>
                <a:gd name="connsiteY5" fmla="*/ 253428 h 253428"/>
                <a:gd name="connsiteX6" fmla="*/ 42239 w 1711484"/>
                <a:gd name="connsiteY6" fmla="*/ 253428 h 253428"/>
                <a:gd name="connsiteX7" fmla="*/ 0 w 1711484"/>
                <a:gd name="connsiteY7" fmla="*/ 211189 h 253428"/>
                <a:gd name="connsiteX8" fmla="*/ 0 w 1711484"/>
                <a:gd name="connsiteY8" fmla="*/ 42239 h 253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11484" h="253428">
                  <a:moveTo>
                    <a:pt x="0" y="42239"/>
                  </a:moveTo>
                  <a:cubicBezTo>
                    <a:pt x="0" y="18911"/>
                    <a:pt x="18911" y="0"/>
                    <a:pt x="42239" y="0"/>
                  </a:cubicBezTo>
                  <a:lnTo>
                    <a:pt x="1669245" y="0"/>
                  </a:lnTo>
                  <a:cubicBezTo>
                    <a:pt x="1692573" y="0"/>
                    <a:pt x="1711484" y="18911"/>
                    <a:pt x="1711484" y="42239"/>
                  </a:cubicBezTo>
                  <a:lnTo>
                    <a:pt x="1711484" y="211189"/>
                  </a:lnTo>
                  <a:cubicBezTo>
                    <a:pt x="1711484" y="234517"/>
                    <a:pt x="1692573" y="253428"/>
                    <a:pt x="1669245" y="253428"/>
                  </a:cubicBezTo>
                  <a:lnTo>
                    <a:pt x="42239" y="253428"/>
                  </a:lnTo>
                  <a:cubicBezTo>
                    <a:pt x="18911" y="253428"/>
                    <a:pt x="0" y="234517"/>
                    <a:pt x="0" y="211189"/>
                  </a:cubicBezTo>
                  <a:lnTo>
                    <a:pt x="0" y="42239"/>
                  </a:lnTo>
                  <a:close/>
                </a:path>
              </a:pathLst>
            </a:custGeom>
            <a:sp3d prstMaterial="matte"/>
          </p:spPr>
          <p:style>
            <a:lnRef idx="1">
              <a:schemeClr val="accent5">
                <a:hueOff val="-1178911"/>
                <a:satOff val="9810"/>
                <a:lumOff val="-25882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9283" tIns="49283" rIns="49283" bIns="49283" numCol="1" spcCol="1270" anchor="ctr" anchorCtr="0">
              <a:noAutofit/>
            </a:bodyPr>
            <a:lstStyle/>
            <a:p>
              <a:pPr algn="ctr" defTabSz="466725">
                <a:spcBef>
                  <a:spcPct val="0"/>
                </a:spcBef>
                <a:spcAft>
                  <a:spcPct val="35000"/>
                </a:spcAft>
              </a:pPr>
              <a:r>
                <a:rPr lang="en-US" sz="1050" dirty="0"/>
                <a:t>E1, SDH</a:t>
              </a:r>
              <a:endParaRPr lang="en-US" sz="1050" dirty="0"/>
            </a:p>
          </p:txBody>
        </p:sp>
      </p:grpSp>
      <p:grpSp>
        <p:nvGrpSpPr>
          <p:cNvPr id="25" name="Groupe 34"/>
          <p:cNvGrpSpPr/>
          <p:nvPr/>
        </p:nvGrpSpPr>
        <p:grpSpPr>
          <a:xfrm>
            <a:off x="5708274" y="4252634"/>
            <a:ext cx="1050199" cy="1391771"/>
            <a:chOff x="7476565" y="4392700"/>
            <a:chExt cx="1740924" cy="1918454"/>
          </a:xfrm>
        </p:grpSpPr>
        <p:cxnSp>
          <p:nvCxnSpPr>
            <p:cNvPr id="26" name="Connecteur en angle 2"/>
            <p:cNvCxnSpPr/>
            <p:nvPr/>
          </p:nvCxnSpPr>
          <p:spPr>
            <a:xfrm rot="16200000" flipH="1">
              <a:off x="8647345" y="4674207"/>
              <a:ext cx="851647" cy="288641"/>
            </a:xfrm>
            <a:prstGeom prst="bentConnector3">
              <a:avLst>
                <a:gd name="adj1" fmla="val 99474"/>
              </a:avLst>
            </a:prstGeom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7" name="Connecteur en angle 15"/>
            <p:cNvCxnSpPr/>
            <p:nvPr/>
          </p:nvCxnSpPr>
          <p:spPr>
            <a:xfrm rot="16200000" flipH="1">
              <a:off x="8383782" y="4624005"/>
              <a:ext cx="1065008" cy="602406"/>
            </a:xfrm>
            <a:prstGeom prst="bentConnector3">
              <a:avLst>
                <a:gd name="adj1" fmla="val 99663"/>
              </a:avLst>
            </a:prstGeom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8" name="Connecteur en angle 16"/>
            <p:cNvCxnSpPr/>
            <p:nvPr/>
          </p:nvCxnSpPr>
          <p:spPr>
            <a:xfrm rot="16200000" flipH="1">
              <a:off x="8124701" y="4578285"/>
              <a:ext cx="1278370" cy="907206"/>
            </a:xfrm>
            <a:prstGeom prst="bentConnector3">
              <a:avLst>
                <a:gd name="adj1" fmla="val 99789"/>
              </a:avLst>
            </a:prstGeom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9" name="Connecteur en angle 17"/>
            <p:cNvCxnSpPr/>
            <p:nvPr/>
          </p:nvCxnSpPr>
          <p:spPr>
            <a:xfrm rot="16200000" flipH="1">
              <a:off x="7896996" y="4563941"/>
              <a:ext cx="1491732" cy="1149253"/>
            </a:xfrm>
            <a:prstGeom prst="bentConnector3">
              <a:avLst>
                <a:gd name="adj1" fmla="val 99880"/>
              </a:avLst>
            </a:prstGeom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0" name="Connecteur en angle 18"/>
            <p:cNvCxnSpPr/>
            <p:nvPr/>
          </p:nvCxnSpPr>
          <p:spPr>
            <a:xfrm rot="16200000" flipH="1">
              <a:off x="7646880" y="4527186"/>
              <a:ext cx="1705094" cy="1436123"/>
            </a:xfrm>
            <a:prstGeom prst="bentConnector3">
              <a:avLst>
                <a:gd name="adj1" fmla="val 99422"/>
              </a:avLst>
            </a:prstGeom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1" name="Connecteur en angle 19"/>
            <p:cNvCxnSpPr/>
            <p:nvPr/>
          </p:nvCxnSpPr>
          <p:spPr>
            <a:xfrm rot="16200000" flipH="1">
              <a:off x="7387800" y="4481465"/>
              <a:ext cx="1918454" cy="1740923"/>
            </a:xfrm>
            <a:prstGeom prst="bentConnector3">
              <a:avLst>
                <a:gd name="adj1" fmla="val 100467"/>
              </a:avLst>
            </a:prstGeom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</p:grpSp>
      <p:pic>
        <p:nvPicPr>
          <p:cNvPr id="32" name="Image 37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2007" y="3135663"/>
            <a:ext cx="324276" cy="64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3" name="Image 31"/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0592" y="3587235"/>
            <a:ext cx="1067489" cy="7105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000000">
                <a:alpha val="65000"/>
              </a:srgbClr>
            </a:outerShdw>
          </a:effectLst>
        </p:spPr>
      </p:pic>
      <p:pic>
        <p:nvPicPr>
          <p:cNvPr id="34" name="Image 38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0269" y="3436764"/>
            <a:ext cx="324275" cy="64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5" name="Image 39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708265" y="3360935"/>
            <a:ext cx="324275" cy="64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6" name="Image 40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776640" y="3207093"/>
            <a:ext cx="324275" cy="64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7" name="Image 32"/>
          <p:cNvPicPr>
            <a:picLocks noChangeAspect="1"/>
          </p:cNvPicPr>
          <p:nvPr/>
        </p:nvPicPr>
        <p:blipFill>
          <a:blip r:embed="rId6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3405" y="3794818"/>
            <a:ext cx="1303963" cy="867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000000">
                <a:alpha val="65000"/>
              </a:srgbClr>
            </a:outerShdw>
          </a:effectLst>
        </p:spPr>
      </p:pic>
      <p:pic>
        <p:nvPicPr>
          <p:cNvPr id="38" name="Image 33"/>
          <p:cNvPicPr>
            <a:picLocks noChangeAspect="1"/>
          </p:cNvPicPr>
          <p:nvPr/>
        </p:nvPicPr>
        <p:blipFill>
          <a:blip r:embed="rId7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0708" y="3590092"/>
            <a:ext cx="1063196" cy="7076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000000">
                <a:alpha val="65000"/>
              </a:srgbClr>
            </a:outerShdw>
          </a:effectLst>
        </p:spPr>
      </p:pic>
      <p:sp>
        <p:nvSpPr>
          <p:cNvPr id="39" name="Rectangle 38"/>
          <p:cNvSpPr/>
          <p:nvPr/>
        </p:nvSpPr>
        <p:spPr>
          <a:xfrm>
            <a:off x="244678" y="3738949"/>
            <a:ext cx="2619173" cy="1475147"/>
          </a:xfrm>
          <a:prstGeom prst="rect">
            <a:avLst/>
          </a:prstGeom>
        </p:spPr>
        <p:txBody>
          <a:bodyPr/>
          <a:lstStyle/>
          <a:p>
            <a:pPr>
              <a:spcBef>
                <a:spcPts val="900"/>
              </a:spcBef>
            </a:pPr>
            <a:r>
              <a:rPr lang="en-US" sz="1200" dirty="0">
                <a:solidFill>
                  <a:srgbClr val="4C79BC"/>
                </a:solidFill>
              </a:rPr>
              <a:t>Flexible and scalable network interfaces:</a:t>
            </a:r>
            <a:endParaRPr lang="en-US" sz="1200" dirty="0">
              <a:solidFill>
                <a:srgbClr val="4C79BC"/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244678" y="2248395"/>
            <a:ext cx="2619173" cy="473011"/>
          </a:xfrm>
          <a:prstGeom prst="rect">
            <a:avLst/>
          </a:prstGeom>
        </p:spPr>
        <p:txBody>
          <a:bodyPr/>
          <a:lstStyle/>
          <a:p>
            <a:pPr>
              <a:spcBef>
                <a:spcPts val="900"/>
              </a:spcBef>
            </a:pPr>
            <a:r>
              <a:rPr lang="en-US" sz="1200" dirty="0">
                <a:solidFill>
                  <a:srgbClr val="4C79BC"/>
                </a:solidFill>
              </a:rPr>
              <a:t>Complete connectivity to T&amp;D substations:</a:t>
            </a:r>
            <a:endParaRPr lang="en-US" sz="1200" dirty="0">
              <a:solidFill>
                <a:srgbClr val="4C79BC"/>
              </a:solidFill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5314241" y="2873750"/>
            <a:ext cx="1621790" cy="473011"/>
          </a:xfrm>
          <a:prstGeom prst="rect">
            <a:avLst/>
          </a:prstGeom>
        </p:spPr>
        <p:txBody>
          <a:bodyPr/>
          <a:lstStyle/>
          <a:p>
            <a:pPr algn="ctr">
              <a:spcBef>
                <a:spcPts val="900"/>
              </a:spcBef>
            </a:pPr>
            <a:r>
              <a:rPr lang="en-US" sz="1200" dirty="0">
                <a:solidFill>
                  <a:srgbClr val="4C79BC"/>
                </a:solidFill>
              </a:rPr>
              <a:t>Ethernet    MPLS-TP    PDH / SDH / MW</a:t>
            </a:r>
            <a:endParaRPr lang="en-US" sz="1200" dirty="0">
              <a:solidFill>
                <a:srgbClr val="4C79BC"/>
              </a:solidFill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0" y="-44660"/>
            <a:ext cx="9144000" cy="376133"/>
          </a:xfrm>
          <a:prstGeom prst="rect">
            <a:avLst/>
          </a:prstGeom>
          <a:solidFill>
            <a:srgbClr val="004D85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 err="1" smtClean="0">
                <a:latin typeface="Californian FB" pitchFamily="18" charset="0"/>
                <a:cs typeface="B Koodak" pitchFamily="2" charset="-78"/>
              </a:rPr>
              <a:t>Barsam</a:t>
            </a:r>
            <a:r>
              <a:rPr lang="en-US" sz="1400" b="1" dirty="0" smtClean="0">
                <a:latin typeface="Californian FB" pitchFamily="18" charset="0"/>
                <a:cs typeface="B Koodak" pitchFamily="2" charset="-78"/>
              </a:rPr>
              <a:t> Global System</a:t>
            </a:r>
            <a:endParaRPr lang="en-US" sz="1400" b="1" dirty="0">
              <a:latin typeface="Californian FB" pitchFamily="18" charset="0"/>
              <a:cs typeface="B Koodak" pitchFamily="2" charset="-78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0" y="6528099"/>
            <a:ext cx="9144000" cy="253701"/>
          </a:xfrm>
          <a:prstGeom prst="rect">
            <a:avLst/>
          </a:prstGeom>
          <a:solidFill>
            <a:srgbClr val="004D85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0" y="331473"/>
            <a:ext cx="9144000" cy="113942"/>
          </a:xfrm>
          <a:prstGeom prst="rect">
            <a:avLst/>
          </a:prstGeom>
          <a:solidFill>
            <a:srgbClr val="F5821F"/>
          </a:solidFill>
          <a:ln>
            <a:solidFill>
              <a:srgbClr val="F582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600395"/>
      </p:ext>
    </p:extLst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4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4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4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4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4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4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4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4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4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4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4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4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4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4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4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4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4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4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4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4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4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4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4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/>
      <p:bldP spid="39" grpId="0"/>
      <p:bldP spid="40" grpId="0"/>
      <p:bldP spid="4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375" y="901780"/>
            <a:ext cx="6516247" cy="5088422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95411A-B24F-4167-A07B-1B1B8338D97B}" type="slidenum">
              <a:rPr lang="en-US" smtClean="0"/>
              <a:t>21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7148589" y="1093261"/>
            <a:ext cx="1811714" cy="4108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>
              <a:lnSpc>
                <a:spcPct val="115000"/>
              </a:lnSpc>
              <a:spcAft>
                <a:spcPts val="750"/>
              </a:spcAft>
            </a:pPr>
            <a:r>
              <a:rPr lang="fa-IR" b="1" dirty="0">
                <a:latin typeface="Calibri" panose="020F050202020403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پیاده سازی در شبکه</a:t>
            </a:r>
            <a:endParaRPr lang="en-US" sz="1200" b="1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" y="950145"/>
            <a:ext cx="287811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b="1" dirty="0">
                <a:latin typeface="TT143o00"/>
              </a:rPr>
              <a:t>Establishing an Optical Fiber </a:t>
            </a:r>
            <a:r>
              <a:rPr lang="en-US" sz="1500" b="1" dirty="0">
                <a:latin typeface="TT143o00"/>
              </a:rPr>
              <a:t>Network</a:t>
            </a:r>
            <a:r>
              <a:rPr lang="fa-IR" sz="1500" b="1" dirty="0">
                <a:latin typeface="TT143o00"/>
              </a:rPr>
              <a:t> </a:t>
            </a:r>
            <a:r>
              <a:rPr lang="en-US" sz="1500" b="1" dirty="0">
                <a:latin typeface="TT143o00"/>
              </a:rPr>
              <a:t>Independently</a:t>
            </a:r>
            <a:endParaRPr lang="en-US" sz="1500" b="1" dirty="0"/>
          </a:p>
        </p:txBody>
      </p:sp>
      <p:sp>
        <p:nvSpPr>
          <p:cNvPr id="6" name="Rectangle 5"/>
          <p:cNvSpPr/>
          <p:nvPr/>
        </p:nvSpPr>
        <p:spPr>
          <a:xfrm>
            <a:off x="0" y="-44660"/>
            <a:ext cx="9144000" cy="376133"/>
          </a:xfrm>
          <a:prstGeom prst="rect">
            <a:avLst/>
          </a:prstGeom>
          <a:solidFill>
            <a:srgbClr val="004D85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 err="1" smtClean="0">
                <a:latin typeface="Californian FB" pitchFamily="18" charset="0"/>
                <a:cs typeface="B Koodak" pitchFamily="2" charset="-78"/>
              </a:rPr>
              <a:t>Barsam</a:t>
            </a:r>
            <a:r>
              <a:rPr lang="en-US" sz="1400" b="1" dirty="0" smtClean="0">
                <a:latin typeface="Californian FB" pitchFamily="18" charset="0"/>
                <a:cs typeface="B Koodak" pitchFamily="2" charset="-78"/>
              </a:rPr>
              <a:t> Global System</a:t>
            </a:r>
            <a:endParaRPr lang="en-US" sz="1400" b="1" dirty="0">
              <a:latin typeface="Californian FB" pitchFamily="18" charset="0"/>
              <a:cs typeface="B Koodak" pitchFamily="2" charset="-78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6528099"/>
            <a:ext cx="9144000" cy="253701"/>
          </a:xfrm>
          <a:prstGeom prst="rect">
            <a:avLst/>
          </a:prstGeom>
          <a:solidFill>
            <a:srgbClr val="004D85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331473"/>
            <a:ext cx="9144000" cy="113942"/>
          </a:xfrm>
          <a:prstGeom prst="rect">
            <a:avLst/>
          </a:prstGeom>
          <a:solidFill>
            <a:srgbClr val="F5821F"/>
          </a:solidFill>
          <a:ln>
            <a:solidFill>
              <a:srgbClr val="F582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694976"/>
      </p:ext>
    </p:extLst>
  </p:cSld>
  <p:clrMapOvr>
    <a:masterClrMapping/>
  </p:clrMapOvr>
  <p:transition spd="slow">
    <p:comb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595411A-B24F-4167-A07B-1B1B8338D97B}" type="slidenum">
              <a:rPr lang="en-US" smtClean="0"/>
              <a:pPr algn="ctr"/>
              <a:t>22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6895315" y="979123"/>
            <a:ext cx="1811714" cy="4108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>
              <a:lnSpc>
                <a:spcPct val="115000"/>
              </a:lnSpc>
              <a:spcAft>
                <a:spcPts val="750"/>
              </a:spcAft>
            </a:pPr>
            <a:r>
              <a:rPr lang="fa-IR" b="1" dirty="0">
                <a:latin typeface="Calibri" panose="020F050202020403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پیاده سازی در شبکه</a:t>
            </a:r>
            <a:endParaRPr lang="en-US" sz="1200" b="1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/>
          <p:cNvPicPr/>
          <p:nvPr/>
        </p:nvPicPr>
        <p:blipFill rotWithShape="1">
          <a:blip r:embed="rId2"/>
          <a:srcRect l="5196" t="545" r="494" b="648"/>
          <a:stretch/>
        </p:blipFill>
        <p:spPr bwMode="auto">
          <a:xfrm>
            <a:off x="164206" y="921168"/>
            <a:ext cx="6293744" cy="503128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Rectangle 4"/>
          <p:cNvSpPr/>
          <p:nvPr/>
        </p:nvSpPr>
        <p:spPr>
          <a:xfrm>
            <a:off x="6387514" y="1481398"/>
            <a:ext cx="2827319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500" b="1" dirty="0">
                <a:latin typeface="TT143o00"/>
              </a:rPr>
              <a:t>Establishing an </a:t>
            </a:r>
            <a:r>
              <a:rPr lang="en-US" sz="1500" b="1" dirty="0">
                <a:latin typeface="TT143o00"/>
              </a:rPr>
              <a:t>Optical </a:t>
            </a:r>
            <a:r>
              <a:rPr lang="en-US" sz="1500" b="1" dirty="0">
                <a:latin typeface="TT143o00"/>
              </a:rPr>
              <a:t>Fiber </a:t>
            </a:r>
            <a:r>
              <a:rPr lang="en-US" sz="1500" b="1" dirty="0">
                <a:latin typeface="TT143o00"/>
              </a:rPr>
              <a:t>Network</a:t>
            </a:r>
            <a:r>
              <a:rPr lang="fa-IR" sz="1500" b="1" dirty="0">
                <a:latin typeface="TT143o00"/>
              </a:rPr>
              <a:t> </a:t>
            </a:r>
            <a:r>
              <a:rPr lang="en-US" sz="1500" b="1" dirty="0">
                <a:latin typeface="TT143o00"/>
              </a:rPr>
              <a:t>Independently</a:t>
            </a:r>
            <a:endParaRPr lang="en-US" sz="1500" b="1" dirty="0"/>
          </a:p>
        </p:txBody>
      </p:sp>
      <p:sp>
        <p:nvSpPr>
          <p:cNvPr id="7" name="Rectangle 6"/>
          <p:cNvSpPr/>
          <p:nvPr/>
        </p:nvSpPr>
        <p:spPr>
          <a:xfrm>
            <a:off x="0" y="-44660"/>
            <a:ext cx="9144000" cy="376133"/>
          </a:xfrm>
          <a:prstGeom prst="rect">
            <a:avLst/>
          </a:prstGeom>
          <a:solidFill>
            <a:srgbClr val="004D85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 err="1" smtClean="0">
                <a:latin typeface="Californian FB" pitchFamily="18" charset="0"/>
                <a:cs typeface="B Koodak" pitchFamily="2" charset="-78"/>
              </a:rPr>
              <a:t>Barsam</a:t>
            </a:r>
            <a:r>
              <a:rPr lang="en-US" sz="1400" b="1" dirty="0" smtClean="0">
                <a:latin typeface="Californian FB" pitchFamily="18" charset="0"/>
                <a:cs typeface="B Koodak" pitchFamily="2" charset="-78"/>
              </a:rPr>
              <a:t> Global System</a:t>
            </a:r>
            <a:endParaRPr lang="en-US" sz="1400" b="1" dirty="0">
              <a:latin typeface="Californian FB" pitchFamily="18" charset="0"/>
              <a:cs typeface="B Koodak" pitchFamily="2" charset="-78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6528099"/>
            <a:ext cx="9144000" cy="253701"/>
          </a:xfrm>
          <a:prstGeom prst="rect">
            <a:avLst/>
          </a:prstGeom>
          <a:solidFill>
            <a:srgbClr val="004D85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331473"/>
            <a:ext cx="9144000" cy="113942"/>
          </a:xfrm>
          <a:prstGeom prst="rect">
            <a:avLst/>
          </a:prstGeom>
          <a:solidFill>
            <a:srgbClr val="F5821F"/>
          </a:solidFill>
          <a:ln>
            <a:solidFill>
              <a:srgbClr val="F582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622177"/>
      </p:ext>
    </p:extLst>
  </p:cSld>
  <p:clrMapOvr>
    <a:masterClrMapping/>
  </p:clrMapOvr>
  <p:transition spd="slow">
    <p:comb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595411A-B24F-4167-A07B-1B1B8338D97B}" type="slidenum">
              <a:rPr lang="en-US" smtClean="0"/>
              <a:pPr algn="ctr"/>
              <a:t>23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6895315" y="979123"/>
            <a:ext cx="1811714" cy="4108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>
              <a:lnSpc>
                <a:spcPct val="115000"/>
              </a:lnSpc>
              <a:spcAft>
                <a:spcPts val="750"/>
              </a:spcAft>
            </a:pPr>
            <a:r>
              <a:rPr lang="fa-IR" b="1" dirty="0">
                <a:latin typeface="Calibri" panose="020F050202020403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پیاده سازی در شبکه</a:t>
            </a:r>
            <a:endParaRPr lang="en-US" sz="1200" b="1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387514" y="1481398"/>
            <a:ext cx="2827319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500" b="1" dirty="0">
                <a:latin typeface="TT143o00"/>
              </a:rPr>
              <a:t>Establishing an </a:t>
            </a:r>
            <a:r>
              <a:rPr lang="en-US" sz="1500" b="1" dirty="0">
                <a:latin typeface="TT143o00"/>
              </a:rPr>
              <a:t>Optical </a:t>
            </a:r>
            <a:r>
              <a:rPr lang="en-US" sz="1500" b="1" dirty="0">
                <a:latin typeface="TT143o00"/>
              </a:rPr>
              <a:t>Fiber </a:t>
            </a:r>
            <a:r>
              <a:rPr lang="en-US" sz="1500" b="1" dirty="0">
                <a:latin typeface="TT143o00"/>
              </a:rPr>
              <a:t>Network</a:t>
            </a:r>
            <a:r>
              <a:rPr lang="fa-IR" sz="1500" b="1" dirty="0">
                <a:latin typeface="TT143o00"/>
              </a:rPr>
              <a:t> </a:t>
            </a:r>
            <a:r>
              <a:rPr lang="en-US" sz="1500" b="1" dirty="0">
                <a:latin typeface="TT143o00"/>
              </a:rPr>
              <a:t>Independently</a:t>
            </a:r>
            <a:endParaRPr lang="en-US" sz="1500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80" y="925456"/>
            <a:ext cx="5587704" cy="507529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-44660"/>
            <a:ext cx="9144000" cy="376133"/>
          </a:xfrm>
          <a:prstGeom prst="rect">
            <a:avLst/>
          </a:prstGeom>
          <a:solidFill>
            <a:srgbClr val="004D85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 err="1" smtClean="0">
                <a:latin typeface="Californian FB" pitchFamily="18" charset="0"/>
                <a:cs typeface="B Koodak" pitchFamily="2" charset="-78"/>
              </a:rPr>
              <a:t>Barsam</a:t>
            </a:r>
            <a:r>
              <a:rPr lang="en-US" sz="1400" b="1" dirty="0" smtClean="0">
                <a:latin typeface="Californian FB" pitchFamily="18" charset="0"/>
                <a:cs typeface="B Koodak" pitchFamily="2" charset="-78"/>
              </a:rPr>
              <a:t> Global System</a:t>
            </a:r>
            <a:endParaRPr lang="en-US" sz="1400" b="1" dirty="0">
              <a:latin typeface="Californian FB" pitchFamily="18" charset="0"/>
              <a:cs typeface="B Koodak" pitchFamily="2" charset="-78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6528099"/>
            <a:ext cx="9144000" cy="253701"/>
          </a:xfrm>
          <a:prstGeom prst="rect">
            <a:avLst/>
          </a:prstGeom>
          <a:solidFill>
            <a:srgbClr val="004D85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331473"/>
            <a:ext cx="9144000" cy="113942"/>
          </a:xfrm>
          <a:prstGeom prst="rect">
            <a:avLst/>
          </a:prstGeom>
          <a:solidFill>
            <a:srgbClr val="F5821F"/>
          </a:solidFill>
          <a:ln>
            <a:solidFill>
              <a:srgbClr val="F582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804115"/>
      </p:ext>
    </p:extLst>
  </p:cSld>
  <p:clrMapOvr>
    <a:masterClrMapping/>
  </p:clrMapOvr>
  <p:transition spd="slow">
    <p:comb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595411A-B24F-4167-A07B-1B1B8338D97B}" type="slidenum">
              <a:rPr lang="en-US" smtClean="0"/>
              <a:pPr algn="ctr"/>
              <a:t>24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6895315" y="979123"/>
            <a:ext cx="1811714" cy="4108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>
              <a:lnSpc>
                <a:spcPct val="115000"/>
              </a:lnSpc>
              <a:spcAft>
                <a:spcPts val="750"/>
              </a:spcAft>
            </a:pPr>
            <a:r>
              <a:rPr lang="fa-IR" b="1" dirty="0">
                <a:latin typeface="Calibri" panose="020F050202020403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پیاده سازی در شبکه</a:t>
            </a:r>
            <a:endParaRPr lang="en-US" sz="1200" b="1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387514" y="1481398"/>
            <a:ext cx="2827319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500" b="1" dirty="0">
                <a:latin typeface="TT143o00"/>
              </a:rPr>
              <a:t>Establishing an </a:t>
            </a:r>
            <a:r>
              <a:rPr lang="en-US" sz="1500" b="1" dirty="0">
                <a:latin typeface="TT143o00"/>
              </a:rPr>
              <a:t>Optical </a:t>
            </a:r>
            <a:r>
              <a:rPr lang="en-US" sz="1500" b="1" dirty="0">
                <a:latin typeface="TT143o00"/>
              </a:rPr>
              <a:t>Fiber </a:t>
            </a:r>
            <a:r>
              <a:rPr lang="en-US" sz="1500" b="1" dirty="0">
                <a:latin typeface="TT143o00"/>
              </a:rPr>
              <a:t>Network</a:t>
            </a:r>
            <a:r>
              <a:rPr lang="fa-IR" sz="1500" b="1" dirty="0">
                <a:latin typeface="TT143o00"/>
              </a:rPr>
              <a:t> </a:t>
            </a:r>
            <a:r>
              <a:rPr lang="en-US" sz="1500" b="1" dirty="0">
                <a:latin typeface="TT143o00"/>
              </a:rPr>
              <a:t>Independently</a:t>
            </a:r>
            <a:endParaRPr lang="en-US" sz="1500" b="1" dirty="0"/>
          </a:p>
        </p:txBody>
      </p:sp>
      <p:pic>
        <p:nvPicPr>
          <p:cNvPr id="7" name="Picture 6"/>
          <p:cNvPicPr/>
          <p:nvPr/>
        </p:nvPicPr>
        <p:blipFill rotWithShape="1">
          <a:blip r:embed="rId2"/>
          <a:srcRect t="2473" r="3236"/>
          <a:stretch/>
        </p:blipFill>
        <p:spPr bwMode="auto">
          <a:xfrm>
            <a:off x="210106" y="1037078"/>
            <a:ext cx="6187067" cy="478497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Rectangle 5"/>
          <p:cNvSpPr/>
          <p:nvPr/>
        </p:nvSpPr>
        <p:spPr>
          <a:xfrm>
            <a:off x="0" y="-44660"/>
            <a:ext cx="9144000" cy="376133"/>
          </a:xfrm>
          <a:prstGeom prst="rect">
            <a:avLst/>
          </a:prstGeom>
          <a:solidFill>
            <a:srgbClr val="004D85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 err="1" smtClean="0">
                <a:latin typeface="Californian FB" pitchFamily="18" charset="0"/>
                <a:cs typeface="B Koodak" pitchFamily="2" charset="-78"/>
              </a:rPr>
              <a:t>Barsam</a:t>
            </a:r>
            <a:r>
              <a:rPr lang="en-US" sz="1400" b="1" dirty="0" smtClean="0">
                <a:latin typeface="Californian FB" pitchFamily="18" charset="0"/>
                <a:cs typeface="B Koodak" pitchFamily="2" charset="-78"/>
              </a:rPr>
              <a:t> Global System</a:t>
            </a:r>
            <a:endParaRPr lang="en-US" sz="1400" b="1" dirty="0">
              <a:latin typeface="Californian FB" pitchFamily="18" charset="0"/>
              <a:cs typeface="B Koodak" pitchFamily="2" charset="-78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6528099"/>
            <a:ext cx="9144000" cy="253701"/>
          </a:xfrm>
          <a:prstGeom prst="rect">
            <a:avLst/>
          </a:prstGeom>
          <a:solidFill>
            <a:srgbClr val="004D85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331473"/>
            <a:ext cx="9144000" cy="113942"/>
          </a:xfrm>
          <a:prstGeom prst="rect">
            <a:avLst/>
          </a:prstGeom>
          <a:solidFill>
            <a:srgbClr val="F5821F"/>
          </a:solidFill>
          <a:ln>
            <a:solidFill>
              <a:srgbClr val="F582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504795"/>
      </p:ext>
    </p:extLst>
  </p:cSld>
  <p:clrMapOvr>
    <a:masterClrMapping/>
  </p:clrMapOvr>
  <p:transition spd="slow">
    <p:comb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95411A-B24F-4167-A07B-1B1B8338D97B}" type="slidenum">
              <a:rPr lang="en-US" smtClean="0"/>
              <a:t>25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7061664" y="950145"/>
            <a:ext cx="2058577" cy="4108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>
              <a:lnSpc>
                <a:spcPct val="115000"/>
              </a:lnSpc>
              <a:spcAft>
                <a:spcPts val="750"/>
              </a:spcAft>
            </a:pPr>
            <a:r>
              <a:rPr lang="fa-IR" b="1" dirty="0">
                <a:latin typeface="Calibri" panose="020F050202020403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سرویس تلفنی در شبکه</a:t>
            </a:r>
            <a:endParaRPr lang="en-US" sz="1200" b="1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69085" y="1005545"/>
            <a:ext cx="3720314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00" b="1" dirty="0">
                <a:latin typeface="TT13Fo00"/>
              </a:rPr>
              <a:t>Voice Service Networking Applications</a:t>
            </a:r>
            <a:endParaRPr lang="en-US" sz="1500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0117" y="1305627"/>
            <a:ext cx="5413852" cy="462409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-44660"/>
            <a:ext cx="9144000" cy="376133"/>
          </a:xfrm>
          <a:prstGeom prst="rect">
            <a:avLst/>
          </a:prstGeom>
          <a:solidFill>
            <a:srgbClr val="004D85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 err="1" smtClean="0">
                <a:latin typeface="Californian FB" pitchFamily="18" charset="0"/>
                <a:cs typeface="B Koodak" pitchFamily="2" charset="-78"/>
              </a:rPr>
              <a:t>Barsam</a:t>
            </a:r>
            <a:r>
              <a:rPr lang="en-US" sz="1400" b="1" dirty="0" smtClean="0">
                <a:latin typeface="Californian FB" pitchFamily="18" charset="0"/>
                <a:cs typeface="B Koodak" pitchFamily="2" charset="-78"/>
              </a:rPr>
              <a:t> Global System</a:t>
            </a:r>
            <a:endParaRPr lang="en-US" sz="1400" b="1" dirty="0">
              <a:latin typeface="Californian FB" pitchFamily="18" charset="0"/>
              <a:cs typeface="B Koodak" pitchFamily="2" charset="-78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6528099"/>
            <a:ext cx="9144000" cy="253701"/>
          </a:xfrm>
          <a:prstGeom prst="rect">
            <a:avLst/>
          </a:prstGeom>
          <a:solidFill>
            <a:srgbClr val="004D85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331473"/>
            <a:ext cx="9144000" cy="113942"/>
          </a:xfrm>
          <a:prstGeom prst="rect">
            <a:avLst/>
          </a:prstGeom>
          <a:solidFill>
            <a:srgbClr val="F5821F"/>
          </a:solidFill>
          <a:ln>
            <a:solidFill>
              <a:srgbClr val="F582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239175"/>
      </p:ext>
    </p:extLst>
  </p:cSld>
  <p:clrMapOvr>
    <a:masterClrMapping/>
  </p:clrMapOvr>
  <p:transition spd="slow">
    <p:comb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95411A-B24F-4167-A07B-1B1B8338D97B}" type="slidenum">
              <a:rPr lang="en-US" smtClean="0"/>
              <a:t>26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7994214" y="972630"/>
            <a:ext cx="1042273" cy="4108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>
              <a:lnSpc>
                <a:spcPct val="115000"/>
              </a:lnSpc>
              <a:spcAft>
                <a:spcPts val="750"/>
              </a:spcAft>
            </a:pPr>
            <a:r>
              <a:rPr lang="fa-IR" b="1" dirty="0">
                <a:latin typeface="Calibri" panose="020F050202020403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شبکه دیتا </a:t>
            </a:r>
            <a:endParaRPr lang="en-US" sz="1200" b="1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57592" y="1060347"/>
            <a:ext cx="1682768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00" b="1" dirty="0">
                <a:latin typeface="TT13Fo00"/>
              </a:rPr>
              <a:t>SCADA Solution</a:t>
            </a:r>
            <a:endParaRPr lang="en-US" sz="15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7119" y="1002322"/>
            <a:ext cx="4689128" cy="495244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0"/>
            <a:ext cx="9144000" cy="376133"/>
          </a:xfrm>
          <a:prstGeom prst="rect">
            <a:avLst/>
          </a:prstGeom>
          <a:solidFill>
            <a:srgbClr val="004D85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 err="1" smtClean="0">
                <a:latin typeface="Californian FB" pitchFamily="18" charset="0"/>
                <a:cs typeface="B Koodak" pitchFamily="2" charset="-78"/>
              </a:rPr>
              <a:t>Barsam</a:t>
            </a:r>
            <a:r>
              <a:rPr lang="en-US" sz="1400" b="1" dirty="0" smtClean="0">
                <a:latin typeface="Californian FB" pitchFamily="18" charset="0"/>
                <a:cs typeface="B Koodak" pitchFamily="2" charset="-78"/>
              </a:rPr>
              <a:t> Global System</a:t>
            </a:r>
            <a:endParaRPr lang="en-US" sz="1400" b="1" dirty="0">
              <a:latin typeface="Californian FB" pitchFamily="18" charset="0"/>
              <a:cs typeface="B Koodak" pitchFamily="2" charset="-78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6572759"/>
            <a:ext cx="9144000" cy="253701"/>
          </a:xfrm>
          <a:prstGeom prst="rect">
            <a:avLst/>
          </a:prstGeom>
          <a:solidFill>
            <a:srgbClr val="004D85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376133"/>
            <a:ext cx="9144000" cy="113942"/>
          </a:xfrm>
          <a:prstGeom prst="rect">
            <a:avLst/>
          </a:prstGeom>
          <a:solidFill>
            <a:srgbClr val="F5821F"/>
          </a:solidFill>
          <a:ln>
            <a:solidFill>
              <a:srgbClr val="F582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605030"/>
      </p:ext>
    </p:extLst>
  </p:cSld>
  <p:clrMapOvr>
    <a:masterClrMapping/>
  </p:clrMapOvr>
  <p:transition spd="slow">
    <p:comb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90500" y="661918"/>
            <a:ext cx="8763000" cy="533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>
              <a:lnSpc>
                <a:spcPct val="115000"/>
              </a:lnSpc>
              <a:spcAft>
                <a:spcPts val="1000"/>
              </a:spcAft>
            </a:pPr>
            <a:r>
              <a:rPr lang="fa-IR" sz="20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نرم افزار مدیریت شبکه ( مدیریت توپولوژی ، مدیریت آلارم ها ، پیکربندی سرویس ها ، مدیریت عملکرد </a:t>
            </a:r>
            <a:r>
              <a:rPr lang="fa-IR" sz="2000" b="1" dirty="0" smtClean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، مدیریت </a:t>
            </a:r>
            <a:r>
              <a:rPr lang="fa-IR" sz="20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امنیت ، مدیریت منابع ، مدیریت </a:t>
            </a:r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log</a:t>
            </a:r>
            <a:r>
              <a:rPr lang="fa-IR" sz="20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 ها ، مدیریت پایگاه داده </a:t>
            </a:r>
            <a:r>
              <a:rPr lang="fa-IR" sz="2000" b="1" dirty="0" smtClean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)</a:t>
            </a:r>
            <a:endParaRPr lang="en-US" sz="1400" b="1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>
          <a:xfrm>
            <a:off x="6986752" y="6463684"/>
            <a:ext cx="2133600" cy="365125"/>
          </a:xfrm>
        </p:spPr>
        <p:txBody>
          <a:bodyPr/>
          <a:lstStyle/>
          <a:p>
            <a:fld id="{74F95225-1B57-4D03-B811-B389AA09464E}" type="slidenum">
              <a:rPr lang="en-US" sz="1400" b="1" smtClean="0"/>
              <a:pPr/>
              <a:t>27</a:t>
            </a:fld>
            <a:endParaRPr lang="en-US" sz="1400" b="1" dirty="0"/>
          </a:p>
        </p:txBody>
      </p:sp>
      <p:sp>
        <p:nvSpPr>
          <p:cNvPr id="14" name="Rectangle 13"/>
          <p:cNvSpPr/>
          <p:nvPr/>
        </p:nvSpPr>
        <p:spPr>
          <a:xfrm>
            <a:off x="0" y="4867"/>
            <a:ext cx="9144000" cy="376133"/>
          </a:xfrm>
          <a:prstGeom prst="rect">
            <a:avLst/>
          </a:prstGeom>
          <a:solidFill>
            <a:srgbClr val="004D85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 err="1" smtClean="0">
                <a:latin typeface="Californian FB" pitchFamily="18" charset="0"/>
                <a:cs typeface="B Koodak" pitchFamily="2" charset="-78"/>
              </a:rPr>
              <a:t>Barsam</a:t>
            </a:r>
            <a:r>
              <a:rPr lang="en-US" sz="1400" b="1" dirty="0" smtClean="0">
                <a:latin typeface="Californian FB" pitchFamily="18" charset="0"/>
                <a:cs typeface="B Koodak" pitchFamily="2" charset="-78"/>
              </a:rPr>
              <a:t> Global System</a:t>
            </a:r>
            <a:endParaRPr lang="en-US" sz="1400" b="1" dirty="0">
              <a:latin typeface="Californian FB" pitchFamily="18" charset="0"/>
              <a:cs typeface="B Koodak" pitchFamily="2" charset="-78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0" y="6577626"/>
            <a:ext cx="9144000" cy="253701"/>
          </a:xfrm>
          <a:prstGeom prst="rect">
            <a:avLst/>
          </a:prstGeom>
          <a:solidFill>
            <a:srgbClr val="004D85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0" y="381000"/>
            <a:ext cx="9144000" cy="113942"/>
          </a:xfrm>
          <a:prstGeom prst="rect">
            <a:avLst/>
          </a:prstGeom>
          <a:solidFill>
            <a:srgbClr val="F5821F"/>
          </a:solidFill>
          <a:ln>
            <a:solidFill>
              <a:srgbClr val="F582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411123"/>
            <a:ext cx="7985601" cy="4836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360105"/>
      </p:ext>
    </p:extLst>
  </p:cSld>
  <p:clrMapOvr>
    <a:masterClrMapping/>
  </p:clrMapOvr>
  <p:transition spd="slow">
    <p:comb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95411A-B24F-4167-A07B-1B1B8338D97B}" type="slidenum">
              <a:rPr lang="en-US" smtClean="0"/>
              <a:t>28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0343" y="2296464"/>
            <a:ext cx="6095084" cy="3328049"/>
          </a:xfrm>
          <a:prstGeom prst="rect">
            <a:avLst/>
          </a:prstGeom>
        </p:spPr>
      </p:pic>
      <p:pic>
        <p:nvPicPr>
          <p:cNvPr id="6" name="Picture 5"/>
          <p:cNvPicPr/>
          <p:nvPr/>
        </p:nvPicPr>
        <p:blipFill rotWithShape="1">
          <a:blip r:embed="rId3"/>
          <a:srcRect t="21657" r="44191" b="53666"/>
          <a:stretch/>
        </p:blipFill>
        <p:spPr>
          <a:xfrm>
            <a:off x="54759" y="2615218"/>
            <a:ext cx="2810840" cy="1672316"/>
          </a:xfrm>
          <a:prstGeom prst="rect">
            <a:avLst/>
          </a:prstGeom>
        </p:spPr>
      </p:pic>
      <p:pic>
        <p:nvPicPr>
          <p:cNvPr id="9" name="Picture 8"/>
          <p:cNvPicPr/>
          <p:nvPr/>
        </p:nvPicPr>
        <p:blipFill rotWithShape="1">
          <a:blip r:embed="rId3"/>
          <a:srcRect l="54452" t="51162" r="3536" b="31456"/>
          <a:stretch/>
        </p:blipFill>
        <p:spPr>
          <a:xfrm>
            <a:off x="54759" y="895888"/>
            <a:ext cx="2810840" cy="167231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60" y="4303311"/>
            <a:ext cx="2810839" cy="167231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380729" y="914400"/>
            <a:ext cx="5344733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50" b="1" dirty="0">
                <a:solidFill>
                  <a:srgbClr val="E6000E"/>
                </a:solidFill>
                <a:latin typeface="Arial Black" panose="020B0A04020102020204" pitchFamily="34" charset="0"/>
              </a:rPr>
              <a:t>Management of  PDH/SDH nodes with display of links </a:t>
            </a:r>
          </a:p>
        </p:txBody>
      </p:sp>
      <p:sp>
        <p:nvSpPr>
          <p:cNvPr id="10" name="Rectangle 9"/>
          <p:cNvSpPr/>
          <p:nvPr/>
        </p:nvSpPr>
        <p:spPr>
          <a:xfrm>
            <a:off x="2921706" y="1295400"/>
            <a:ext cx="6293128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50" b="1" dirty="0">
                <a:solidFill>
                  <a:srgbClr val="000000"/>
                </a:solidFill>
                <a:latin typeface="Arial Black" panose="020B0A04020102020204" pitchFamily="34" charset="0"/>
              </a:rPr>
              <a:t>Management </a:t>
            </a:r>
            <a:r>
              <a:rPr lang="en-US" sz="1350" b="1" dirty="0">
                <a:solidFill>
                  <a:srgbClr val="000000"/>
                </a:solidFill>
                <a:latin typeface="Arial Black" panose="020B0A04020102020204" pitchFamily="34" charset="0"/>
              </a:rPr>
              <a:t>software for </a:t>
            </a:r>
            <a:r>
              <a:rPr lang="en-US" sz="1350" b="1" dirty="0">
                <a:solidFill>
                  <a:srgbClr val="000000"/>
                </a:solidFill>
                <a:latin typeface="Arial Black" panose="020B0A04020102020204" pitchFamily="34" charset="0"/>
              </a:rPr>
              <a:t>TDM/SDH</a:t>
            </a:r>
            <a:r>
              <a:rPr lang="fa-IR" sz="1350" b="1" dirty="0">
                <a:solidFill>
                  <a:srgbClr val="000000"/>
                </a:solidFill>
                <a:latin typeface="Arial Black" panose="020B0A04020102020204" pitchFamily="34" charset="0"/>
              </a:rPr>
              <a:t> </a:t>
            </a:r>
            <a:r>
              <a:rPr lang="en-US" sz="1350" b="1" dirty="0" err="1">
                <a:solidFill>
                  <a:srgbClr val="000000"/>
                </a:solidFill>
                <a:latin typeface="Arial Black" panose="020B0A04020102020204" pitchFamily="34" charset="0"/>
              </a:rPr>
              <a:t>equipments</a:t>
            </a:r>
            <a:r>
              <a:rPr lang="en-US" sz="1350" b="1" dirty="0">
                <a:solidFill>
                  <a:srgbClr val="000000"/>
                </a:solidFill>
                <a:latin typeface="Arial Black" panose="020B0A04020102020204" pitchFamily="34" charset="0"/>
              </a:rPr>
              <a:t> </a:t>
            </a:r>
            <a:r>
              <a:rPr lang="en-US" sz="1350" b="1" dirty="0">
                <a:solidFill>
                  <a:srgbClr val="000000"/>
                </a:solidFill>
                <a:latin typeface="Arial Black" panose="020B0A04020102020204" pitchFamily="34" charset="0"/>
              </a:rPr>
              <a:t>and multiplexers</a:t>
            </a:r>
            <a:endParaRPr lang="en-US" sz="1350" dirty="0"/>
          </a:p>
        </p:txBody>
      </p:sp>
      <p:sp>
        <p:nvSpPr>
          <p:cNvPr id="11" name="Rectangle 10"/>
          <p:cNvSpPr/>
          <p:nvPr/>
        </p:nvSpPr>
        <p:spPr>
          <a:xfrm>
            <a:off x="0" y="4867"/>
            <a:ext cx="9144000" cy="376133"/>
          </a:xfrm>
          <a:prstGeom prst="rect">
            <a:avLst/>
          </a:prstGeom>
          <a:solidFill>
            <a:srgbClr val="004D85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 err="1" smtClean="0">
                <a:latin typeface="Californian FB" pitchFamily="18" charset="0"/>
                <a:cs typeface="B Koodak" pitchFamily="2" charset="-78"/>
              </a:rPr>
              <a:t>Barsam</a:t>
            </a:r>
            <a:r>
              <a:rPr lang="en-US" sz="1400" b="1" dirty="0" smtClean="0">
                <a:latin typeface="Californian FB" pitchFamily="18" charset="0"/>
                <a:cs typeface="B Koodak" pitchFamily="2" charset="-78"/>
              </a:rPr>
              <a:t> Global System</a:t>
            </a:r>
            <a:endParaRPr lang="en-US" sz="1400" b="1" dirty="0">
              <a:latin typeface="Californian FB" pitchFamily="18" charset="0"/>
              <a:cs typeface="B Koodak" pitchFamily="2" charset="-78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0" y="6577626"/>
            <a:ext cx="9144000" cy="253701"/>
          </a:xfrm>
          <a:prstGeom prst="rect">
            <a:avLst/>
          </a:prstGeom>
          <a:solidFill>
            <a:srgbClr val="004D85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0" y="381000"/>
            <a:ext cx="9144000" cy="113942"/>
          </a:xfrm>
          <a:prstGeom prst="rect">
            <a:avLst/>
          </a:prstGeom>
          <a:solidFill>
            <a:srgbClr val="F5821F"/>
          </a:solidFill>
          <a:ln>
            <a:solidFill>
              <a:srgbClr val="F582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957842"/>
      </p:ext>
    </p:extLst>
  </p:cSld>
  <p:clrMapOvr>
    <a:masterClrMapping/>
  </p:clrMapOvr>
  <p:transition spd="slow">
    <p:comb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0" y="990600"/>
            <a:ext cx="9144000" cy="573490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b="1" dirty="0">
                <a:latin typeface="Calibri" panose="020F050202020403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E1 &amp; Ethernet over same </a:t>
            </a:r>
            <a:r>
              <a:rPr lang="en-US" sz="2000" b="1" dirty="0" smtClean="0">
                <a:latin typeface="Calibri" panose="020F050202020403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fiber</a:t>
            </a:r>
            <a:endParaRPr lang="fa-IR" sz="2000" b="1" dirty="0" smtClean="0">
              <a:latin typeface="Calibri" panose="020F0502020204030204" pitchFamily="34" charset="0"/>
              <a:ea typeface="Calibri" panose="020F0502020204030204" pitchFamily="34" charset="0"/>
              <a:cs typeface="B Nazanin" panose="000004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lv-LV" sz="2000" b="1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Voicefiber </a:t>
            </a:r>
            <a:r>
              <a:rPr lang="lv-LV" sz="2000" b="1" dirty="0" smtClean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muxes</a:t>
            </a:r>
            <a:endParaRPr lang="fa-IR" sz="2000" b="1" dirty="0" smtClean="0">
              <a:latin typeface="Calibri" panose="020F0502020204030204" pitchFamily="34" charset="0"/>
              <a:ea typeface="Calibri" panose="020F0502020204030204" pitchFamily="34" charset="0"/>
              <a:cs typeface="B Nazanin" panose="00000400000000000000" pitchFamily="2" charset="-78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b="1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n x E1 G.703 over </a:t>
            </a:r>
            <a:r>
              <a:rPr lang="en-US" sz="2000" b="1" dirty="0" smtClean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fiber</a:t>
            </a:r>
            <a:endParaRPr lang="fa-IR" sz="2000" b="1" dirty="0" smtClean="0">
              <a:latin typeface="Times New Roman" panose="020206030504050203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lv-LV" sz="2000" b="1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Interface converters – or everything over E1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lv-LV" sz="2000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Ethernet over n x E1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lv-LV" sz="2000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V35 over n x E1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3310255" algn="l"/>
              </a:tabLst>
            </a:pPr>
            <a:r>
              <a:rPr lang="lv-LV" sz="2000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n x Ethernet over n x E1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3310255" algn="l"/>
              </a:tabLst>
            </a:pPr>
            <a:r>
              <a:rPr lang="lv-LV" sz="2000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N x V.35 over E1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3310255" algn="l"/>
              </a:tabLst>
            </a:pPr>
            <a:r>
              <a:rPr lang="lv-LV" sz="2000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E1 to E1 + Ethernet 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3310255" algn="l"/>
              </a:tabLst>
            </a:pPr>
            <a:r>
              <a:rPr lang="lv-LV" sz="2000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E1 to E1 + V35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3310255" algn="l"/>
              </a:tabLst>
            </a:pPr>
            <a:r>
              <a:rPr lang="lv-LV" sz="2000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n x RS-232 over E1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3310255" algn="l"/>
              </a:tabLst>
            </a:pPr>
            <a:r>
              <a:rPr lang="lv-LV" sz="2000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n x RS-485 over E1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3310255" algn="l"/>
              </a:tabLst>
            </a:pPr>
            <a:r>
              <a:rPr lang="lv-LV" sz="2000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n x RS-422 over E1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3310255" algn="l"/>
              </a:tabLst>
            </a:pPr>
            <a:r>
              <a:rPr lang="lv-LV" sz="2000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Video &amp; Audio over </a:t>
            </a:r>
            <a:r>
              <a:rPr lang="lv-LV" sz="2000" dirty="0" smtClean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E1</a:t>
            </a:r>
            <a:endParaRPr lang="fa-IR" sz="2000" dirty="0" smtClean="0">
              <a:latin typeface="Times New Roman" panose="020206030504050203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15000"/>
              </a:lnSpc>
              <a:spcAft>
                <a:spcPts val="1000"/>
              </a:spcAft>
              <a:buFont typeface="Wingdings" panose="05000000000000000000" pitchFamily="2" charset="2"/>
              <a:buChar char="v"/>
              <a:tabLst>
                <a:tab pos="3310255" algn="l"/>
              </a:tabLst>
            </a:pPr>
            <a:r>
              <a:rPr lang="lv-LV" sz="2000" b="1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Everything over </a:t>
            </a:r>
            <a:r>
              <a:rPr lang="lv-LV" sz="2000" b="1" dirty="0" smtClean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IP</a:t>
            </a:r>
            <a:r>
              <a:rPr lang="fa-IR" sz="2000" b="1" dirty="0" smtClean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</a:p>
          <a:p>
            <a:pPr marL="342900" indent="-342900">
              <a:lnSpc>
                <a:spcPct val="115000"/>
              </a:lnSpc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3310255" algn="l"/>
              </a:tabLst>
            </a:pPr>
            <a:r>
              <a:rPr lang="lv-LV" sz="2000" dirty="0">
                <a:latin typeface="Times New Roman" panose="02020603050405020304" pitchFamily="18" charset="0"/>
                <a:ea typeface="Calibri" panose="020F0502020204030204" pitchFamily="34" charset="0"/>
              </a:rPr>
              <a:t>TDM (E1) over IP scenarios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</a:rPr>
              <a:t>(P-P &amp; P-MP</a:t>
            </a:r>
            <a:r>
              <a:rPr lang="en-US" sz="2000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)</a:t>
            </a:r>
            <a:endParaRPr lang="en-US" sz="2000" dirty="0" smtClean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81000" y="593888"/>
            <a:ext cx="8763000" cy="3967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fa-IR" sz="2800" b="1" dirty="0" smtClean="0">
                <a:solidFill>
                  <a:schemeClr val="tx1"/>
                </a:solidFill>
                <a:latin typeface="Californian FB" pitchFamily="18" charset="0"/>
                <a:cs typeface="B Nazanin" pitchFamily="2" charset="-78"/>
              </a:rPr>
              <a:t>انواع مبدلها</a:t>
            </a:r>
            <a:endParaRPr lang="en-US" sz="2800" b="1" dirty="0">
              <a:solidFill>
                <a:schemeClr val="tx1"/>
              </a:solidFill>
              <a:latin typeface="Californian FB" pitchFamily="18" charset="0"/>
              <a:cs typeface="B Nazanin" pitchFamily="2" charset="-78"/>
            </a:endParaRP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>
          <a:xfrm>
            <a:off x="6986752" y="6463684"/>
            <a:ext cx="2133600" cy="365125"/>
          </a:xfrm>
        </p:spPr>
        <p:txBody>
          <a:bodyPr/>
          <a:lstStyle/>
          <a:p>
            <a:fld id="{74F95225-1B57-4D03-B811-B389AA09464E}" type="slidenum">
              <a:rPr lang="en-US" sz="1400" b="1" smtClean="0"/>
              <a:pPr/>
              <a:t>29</a:t>
            </a:fld>
            <a:endParaRPr lang="en-US" sz="1400" b="1" dirty="0"/>
          </a:p>
        </p:txBody>
      </p:sp>
      <p:sp>
        <p:nvSpPr>
          <p:cNvPr id="14" name="Rectangle 13"/>
          <p:cNvSpPr/>
          <p:nvPr/>
        </p:nvSpPr>
        <p:spPr>
          <a:xfrm>
            <a:off x="0" y="4867"/>
            <a:ext cx="9144000" cy="376133"/>
          </a:xfrm>
          <a:prstGeom prst="rect">
            <a:avLst/>
          </a:prstGeom>
          <a:solidFill>
            <a:srgbClr val="004D85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 err="1" smtClean="0">
                <a:latin typeface="Californian FB" pitchFamily="18" charset="0"/>
                <a:cs typeface="B Koodak" pitchFamily="2" charset="-78"/>
              </a:rPr>
              <a:t>Barsam</a:t>
            </a:r>
            <a:r>
              <a:rPr lang="en-US" sz="1400" b="1" dirty="0" smtClean="0">
                <a:latin typeface="Californian FB" pitchFamily="18" charset="0"/>
                <a:cs typeface="B Koodak" pitchFamily="2" charset="-78"/>
              </a:rPr>
              <a:t> Global System</a:t>
            </a:r>
            <a:endParaRPr lang="en-US" sz="1400" b="1" dirty="0">
              <a:latin typeface="Californian FB" pitchFamily="18" charset="0"/>
              <a:cs typeface="B Koodak" pitchFamily="2" charset="-78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0" y="6577626"/>
            <a:ext cx="9144000" cy="253701"/>
          </a:xfrm>
          <a:prstGeom prst="rect">
            <a:avLst/>
          </a:prstGeom>
          <a:solidFill>
            <a:srgbClr val="004D85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0" y="381000"/>
            <a:ext cx="9144000" cy="113942"/>
          </a:xfrm>
          <a:prstGeom prst="rect">
            <a:avLst/>
          </a:prstGeom>
          <a:solidFill>
            <a:srgbClr val="F5821F"/>
          </a:solidFill>
          <a:ln>
            <a:solidFill>
              <a:srgbClr val="F582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5193684"/>
            <a:ext cx="5157952" cy="1130918"/>
          </a:xfrm>
          <a:prstGeom prst="rect">
            <a:avLst/>
          </a:prstGeom>
          <a:noFill/>
          <a:ln>
            <a:noFill/>
          </a:ln>
          <a:effectLst/>
          <a:extLst/>
        </p:spPr>
      </p:pic>
      <p:pic>
        <p:nvPicPr>
          <p:cNvPr id="12" name="Picture 11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2323483"/>
            <a:ext cx="5181600" cy="1271233"/>
          </a:xfrm>
          <a:prstGeom prst="rect">
            <a:avLst/>
          </a:prstGeom>
          <a:noFill/>
          <a:ln>
            <a:noFill/>
          </a:ln>
          <a:effectLst/>
          <a:extLst/>
        </p:spPr>
      </p:pic>
      <p:pic>
        <p:nvPicPr>
          <p:cNvPr id="13" name="Picture 12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3657600"/>
            <a:ext cx="5193665" cy="1473200"/>
          </a:xfrm>
          <a:prstGeom prst="rect">
            <a:avLst/>
          </a:prstGeom>
          <a:noFill/>
          <a:ln>
            <a:noFill/>
          </a:ln>
          <a:effectLst/>
          <a:extLst/>
        </p:spPr>
      </p:pic>
    </p:spTree>
    <p:extLst>
      <p:ext uri="{BB962C8B-B14F-4D97-AF65-F5344CB8AC3E}">
        <p14:creationId xmlns:p14="http://schemas.microsoft.com/office/powerpoint/2010/main" val="3922133621"/>
      </p:ext>
    </p:extLst>
  </p:cSld>
  <p:clrMapOvr>
    <a:masterClrMapping/>
  </p:clrMapOvr>
  <p:transition spd="slow">
    <p:comb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228600" y="1295400"/>
            <a:ext cx="8382000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 algn="r" rtl="1">
              <a:lnSpc>
                <a:spcPct val="150000"/>
              </a:lnSpc>
            </a:pPr>
            <a:r>
              <a:rPr lang="fa-IR" sz="3600" b="1" dirty="0" smtClean="0">
                <a:solidFill>
                  <a:srgbClr val="002060"/>
                </a:solidFill>
                <a:latin typeface="Californian FB" pitchFamily="18" charset="0"/>
                <a:cs typeface="B Koodak" pitchFamily="2" charset="-78"/>
              </a:rPr>
              <a:t>معرفی خدمات و محصولات بخش مخابرات</a:t>
            </a:r>
            <a:r>
              <a:rPr lang="fa-IR" sz="2000" b="1" dirty="0" smtClean="0">
                <a:solidFill>
                  <a:srgbClr val="002060"/>
                </a:solidFill>
                <a:latin typeface="Californian FB" pitchFamily="18" charset="0"/>
                <a:cs typeface="B Koodak" pitchFamily="2" charset="-78"/>
              </a:rPr>
              <a:t> </a:t>
            </a:r>
          </a:p>
          <a:p>
            <a:pPr marL="800100" lvl="1" indent="-3429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sz="2000" b="1" dirty="0" smtClean="0">
                <a:solidFill>
                  <a:srgbClr val="002060"/>
                </a:solidFill>
                <a:latin typeface="Californian FB" pitchFamily="18" charset="0"/>
                <a:cs typeface="B Koodak" pitchFamily="2" charset="-78"/>
              </a:rPr>
              <a:t>ترمینال </a:t>
            </a:r>
            <a:r>
              <a:rPr lang="en-US" sz="2000" b="1" dirty="0" smtClean="0">
                <a:solidFill>
                  <a:srgbClr val="002060"/>
                </a:solidFill>
                <a:latin typeface="Californian FB" pitchFamily="18" charset="0"/>
                <a:cs typeface="B Koodak" pitchFamily="2" charset="-78"/>
              </a:rPr>
              <a:t>RTU</a:t>
            </a:r>
            <a:endParaRPr lang="fa-IR" sz="2000" b="1" dirty="0" smtClean="0">
              <a:solidFill>
                <a:srgbClr val="002060"/>
              </a:solidFill>
              <a:latin typeface="Californian FB" pitchFamily="18" charset="0"/>
              <a:cs typeface="B Koodak" pitchFamily="2" charset="-78"/>
            </a:endParaRPr>
          </a:p>
          <a:p>
            <a:pPr marL="800100" lvl="1" indent="-3429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sz="2000" b="1" dirty="0" smtClean="0">
                <a:solidFill>
                  <a:srgbClr val="002060"/>
                </a:solidFill>
                <a:latin typeface="Californian FB" pitchFamily="18" charset="0"/>
                <a:cs typeface="B Koodak" pitchFamily="2" charset="-78"/>
              </a:rPr>
              <a:t>تجهیزات </a:t>
            </a:r>
            <a:r>
              <a:rPr lang="fa-IR" sz="2000" b="1" dirty="0" smtClean="0">
                <a:solidFill>
                  <a:srgbClr val="002060"/>
                </a:solidFill>
                <a:latin typeface="Californian FB" pitchFamily="18" charset="0"/>
                <a:cs typeface="B Koodak" pitchFamily="2" charset="-78"/>
              </a:rPr>
              <a:t>انتقال بر بستر فیبر نوری</a:t>
            </a:r>
          </a:p>
          <a:p>
            <a:pPr marL="800100" lvl="1" indent="-3429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sz="2000" b="1" dirty="0" smtClean="0">
                <a:solidFill>
                  <a:srgbClr val="002060"/>
                </a:solidFill>
                <a:latin typeface="Californian FB" pitchFamily="18" charset="0"/>
                <a:cs typeface="B Koodak" pitchFamily="2" charset="-78"/>
              </a:rPr>
              <a:t>تجهیزات انتقال بر روی خطوط نیرو</a:t>
            </a:r>
          </a:p>
          <a:p>
            <a:pPr marL="800100" lvl="1" indent="-3429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sz="2000" b="1" dirty="0" smtClean="0">
                <a:solidFill>
                  <a:srgbClr val="002060"/>
                </a:solidFill>
                <a:latin typeface="Californian FB" pitchFamily="18" charset="0"/>
                <a:cs typeface="B Koodak" pitchFamily="2" charset="-78"/>
              </a:rPr>
              <a:t>مراکز تلفن</a:t>
            </a:r>
            <a:endParaRPr lang="en-US" sz="2000" b="1" dirty="0" smtClean="0">
              <a:solidFill>
                <a:srgbClr val="002060"/>
              </a:solidFill>
              <a:latin typeface="Californian FB" pitchFamily="18" charset="0"/>
              <a:cs typeface="B Koodak" pitchFamily="2" charset="-78"/>
            </a:endParaRPr>
          </a:p>
          <a:p>
            <a:pPr marL="800100" lvl="1" indent="-3429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sz="2000" b="1" dirty="0" smtClean="0">
                <a:solidFill>
                  <a:srgbClr val="002060"/>
                </a:solidFill>
                <a:latin typeface="Californian FB" pitchFamily="18" charset="0"/>
                <a:cs typeface="B Koodak" pitchFamily="2" charset="-78"/>
              </a:rPr>
              <a:t>تجهیزات شبکه</a:t>
            </a:r>
            <a:endParaRPr lang="en-US" sz="2000" b="1" dirty="0" smtClean="0">
              <a:solidFill>
                <a:srgbClr val="002060"/>
              </a:solidFill>
              <a:latin typeface="Californian FB" pitchFamily="18" charset="0"/>
              <a:cs typeface="B Koodak" pitchFamily="2" charset="-78"/>
            </a:endParaRPr>
          </a:p>
          <a:p>
            <a:pPr marL="800100" lvl="1" indent="-3429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sz="2000" b="1" dirty="0" smtClean="0">
                <a:solidFill>
                  <a:srgbClr val="002060"/>
                </a:solidFill>
                <a:latin typeface="Californian FB" pitchFamily="18" charset="0"/>
                <a:cs typeface="B Koodak" pitchFamily="2" charset="-78"/>
              </a:rPr>
              <a:t>تجهیزات حفاظت پیرامونی</a:t>
            </a:r>
            <a:endParaRPr lang="en-US" sz="2000" b="1" dirty="0" smtClean="0">
              <a:solidFill>
                <a:srgbClr val="002060"/>
              </a:solidFill>
              <a:latin typeface="Californian FB" pitchFamily="18" charset="0"/>
              <a:cs typeface="B Koodak" pitchFamily="2" charset="-78"/>
            </a:endParaRPr>
          </a:p>
          <a:p>
            <a:r>
              <a:rPr lang="en-US" sz="2400" b="1" dirty="0" smtClean="0">
                <a:solidFill>
                  <a:srgbClr val="002060"/>
                </a:solidFill>
                <a:latin typeface="Californian FB" pitchFamily="18" charset="0"/>
                <a:cs typeface="B Koodak" pitchFamily="2" charset="-78"/>
              </a:rPr>
              <a:t>  </a:t>
            </a:r>
            <a:endParaRPr lang="en-US" sz="2400" b="1" dirty="0" smtClean="0">
              <a:solidFill>
                <a:schemeClr val="tx1">
                  <a:lumMod val="85000"/>
                  <a:lumOff val="15000"/>
                </a:schemeClr>
              </a:solidFill>
              <a:latin typeface="Californian FB" pitchFamily="18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941550" y="6107668"/>
            <a:ext cx="21788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b="1" dirty="0">
                <a:solidFill>
                  <a:schemeClr val="tx1">
                    <a:lumMod val="65000"/>
                    <a:lumOff val="35000"/>
                  </a:schemeClr>
                </a:solidFill>
                <a:cs typeface="B Koodak" pitchFamily="2" charset="-78"/>
              </a:rPr>
              <a:t>اندیشه های فرانگر برسام 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>
          <a:xfrm>
            <a:off x="6986752" y="6463684"/>
            <a:ext cx="2133600" cy="365125"/>
          </a:xfrm>
        </p:spPr>
        <p:txBody>
          <a:bodyPr/>
          <a:lstStyle/>
          <a:p>
            <a:fld id="{74F95225-1B57-4D03-B811-B389AA09464E}" type="slidenum">
              <a:rPr lang="en-US" sz="1400" b="1" smtClean="0">
                <a:solidFill>
                  <a:schemeClr val="bg1"/>
                </a:solidFill>
              </a:rPr>
              <a:pPr/>
              <a:t>3</a:t>
            </a:fld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0" y="4867"/>
            <a:ext cx="9144000" cy="376133"/>
          </a:xfrm>
          <a:prstGeom prst="rect">
            <a:avLst/>
          </a:prstGeom>
          <a:solidFill>
            <a:srgbClr val="004D85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 err="1" smtClean="0">
                <a:latin typeface="Californian FB" pitchFamily="18" charset="0"/>
                <a:cs typeface="B Koodak" pitchFamily="2" charset="-78"/>
              </a:rPr>
              <a:t>Barsam</a:t>
            </a:r>
            <a:r>
              <a:rPr lang="en-US" sz="1400" b="1" dirty="0" smtClean="0">
                <a:latin typeface="Californian FB" pitchFamily="18" charset="0"/>
                <a:cs typeface="B Koodak" pitchFamily="2" charset="-78"/>
              </a:rPr>
              <a:t> Global System</a:t>
            </a:r>
            <a:endParaRPr lang="en-US" sz="1400" b="1" dirty="0">
              <a:latin typeface="Californian FB" pitchFamily="18" charset="0"/>
              <a:cs typeface="B Koodak" pitchFamily="2" charset="-78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6577626"/>
            <a:ext cx="9144000" cy="253701"/>
          </a:xfrm>
          <a:prstGeom prst="rect">
            <a:avLst/>
          </a:prstGeom>
          <a:solidFill>
            <a:srgbClr val="004D85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0" y="381000"/>
            <a:ext cx="9144000" cy="113942"/>
          </a:xfrm>
          <a:prstGeom prst="rect">
            <a:avLst/>
          </a:prstGeom>
          <a:solidFill>
            <a:srgbClr val="F5821F"/>
          </a:solidFill>
          <a:ln>
            <a:solidFill>
              <a:srgbClr val="F582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" y="5410200"/>
            <a:ext cx="1036320" cy="1001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215528"/>
      </p:ext>
    </p:extLst>
  </p:cSld>
  <p:clrMapOvr>
    <a:masterClrMapping/>
  </p:clrMapOvr>
  <p:transition spd="slow">
    <p:comb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69544" y="1011340"/>
            <a:ext cx="8471847" cy="77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750"/>
              </a:spcAft>
              <a:tabLst>
                <a:tab pos="2482691" algn="l"/>
              </a:tabLst>
            </a:pPr>
            <a:r>
              <a:rPr lang="lv-LV" sz="2100" b="1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Everything over IP</a:t>
            </a:r>
            <a:endParaRPr lang="en-US" sz="135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ctr"/>
            <a:r>
              <a:rPr lang="lv-LV" sz="1350" b="1" dirty="0">
                <a:latin typeface="Times New Roman" panose="02020603050405020304" pitchFamily="18" charset="0"/>
                <a:ea typeface="Calibri" panose="020F0502020204030204" pitchFamily="34" charset="0"/>
              </a:rPr>
              <a:t>TDM (E1) over IP scenarios</a:t>
            </a:r>
            <a:r>
              <a:rPr lang="en-US" sz="1350" b="1" dirty="0">
                <a:latin typeface="Times New Roman" panose="02020603050405020304" pitchFamily="18" charset="0"/>
                <a:ea typeface="Calibri" panose="020F0502020204030204" pitchFamily="34" charset="0"/>
              </a:rPr>
              <a:t>(P-P &amp; P-MP)</a:t>
            </a:r>
            <a:endParaRPr lang="en-US" sz="1350" dirty="0"/>
          </a:p>
        </p:txBody>
      </p:sp>
      <p:pic>
        <p:nvPicPr>
          <p:cNvPr id="3" name="Picture 2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0982" y="1967775"/>
            <a:ext cx="6664373" cy="1264185"/>
          </a:xfrm>
          <a:prstGeom prst="rect">
            <a:avLst/>
          </a:prstGeom>
          <a:noFill/>
          <a:ln>
            <a:noFill/>
          </a:ln>
          <a:effectLst/>
          <a:extLst/>
        </p:spPr>
      </p:pic>
      <p:pic>
        <p:nvPicPr>
          <p:cNvPr id="4" name="Picture 3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0982" y="3758295"/>
            <a:ext cx="6664373" cy="1193283"/>
          </a:xfrm>
          <a:prstGeom prst="rect">
            <a:avLst/>
          </a:prstGeom>
          <a:noFill/>
          <a:ln>
            <a:noFill/>
          </a:ln>
          <a:effectLst/>
          <a:extLst/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95411A-B24F-4167-A07B-1B1B8338D97B}" type="slidenum">
              <a:rPr lang="en-US" smtClean="0"/>
              <a:t>30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4867"/>
            <a:ext cx="9144000" cy="376133"/>
          </a:xfrm>
          <a:prstGeom prst="rect">
            <a:avLst/>
          </a:prstGeom>
          <a:solidFill>
            <a:srgbClr val="004D85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 err="1" smtClean="0">
                <a:latin typeface="Californian FB" pitchFamily="18" charset="0"/>
                <a:cs typeface="B Koodak" pitchFamily="2" charset="-78"/>
              </a:rPr>
              <a:t>Barsam</a:t>
            </a:r>
            <a:r>
              <a:rPr lang="en-US" sz="1400" b="1" dirty="0" smtClean="0">
                <a:latin typeface="Californian FB" pitchFamily="18" charset="0"/>
                <a:cs typeface="B Koodak" pitchFamily="2" charset="-78"/>
              </a:rPr>
              <a:t> Global System</a:t>
            </a:r>
            <a:endParaRPr lang="en-US" sz="1400" b="1" dirty="0">
              <a:latin typeface="Californian FB" pitchFamily="18" charset="0"/>
              <a:cs typeface="B Koodak" pitchFamily="2" charset="-78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6577626"/>
            <a:ext cx="9144000" cy="253701"/>
          </a:xfrm>
          <a:prstGeom prst="rect">
            <a:avLst/>
          </a:prstGeom>
          <a:solidFill>
            <a:srgbClr val="004D85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381000"/>
            <a:ext cx="9144000" cy="113942"/>
          </a:xfrm>
          <a:prstGeom prst="rect">
            <a:avLst/>
          </a:prstGeom>
          <a:solidFill>
            <a:srgbClr val="F5821F"/>
          </a:solidFill>
          <a:ln>
            <a:solidFill>
              <a:srgbClr val="F582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564961"/>
      </p:ext>
    </p:extLst>
  </p:cSld>
  <p:clrMapOvr>
    <a:masterClrMapping/>
  </p:clrMapOvr>
  <p:transition spd="slow">
    <p:comb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95411A-B24F-4167-A07B-1B1B8338D97B}" type="slidenum">
              <a:rPr lang="en-US" smtClean="0"/>
              <a:t>31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734569" y="1060719"/>
            <a:ext cx="1800493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b="1" kern="1800" dirty="0">
                <a:solidFill>
                  <a:srgbClr val="1774DE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Phone Extension(1)</a:t>
            </a:r>
            <a:endParaRPr lang="en-US" sz="1350" dirty="0"/>
          </a:p>
        </p:txBody>
      </p:sp>
      <p:sp>
        <p:nvSpPr>
          <p:cNvPr id="8" name="Rectangle 7"/>
          <p:cNvSpPr/>
          <p:nvPr/>
        </p:nvSpPr>
        <p:spPr>
          <a:xfrm>
            <a:off x="-85294" y="1379483"/>
            <a:ext cx="4105996" cy="27186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195739">
              <a:lnSpc>
                <a:spcPts val="1406"/>
              </a:lnSpc>
            </a:pPr>
            <a:r>
              <a:rPr lang="en-US" sz="1350" b="1" dirty="0">
                <a:solidFill>
                  <a:srgbClr val="444444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Solution1: voice phone over Ethernet transmission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 descr="C:\Users\asus\Desktop\20131209192803_7246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7329" y="1595965"/>
            <a:ext cx="5588858" cy="182666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Rectangle 11"/>
          <p:cNvSpPr/>
          <p:nvPr/>
        </p:nvSpPr>
        <p:spPr>
          <a:xfrm>
            <a:off x="135229" y="3458373"/>
            <a:ext cx="9008771" cy="2333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125"/>
              </a:lnSpc>
              <a:spcBef>
                <a:spcPts val="225"/>
              </a:spcBef>
            </a:pPr>
            <a:r>
              <a:rPr lang="en-US" sz="135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E1 TDM over IP </a:t>
            </a:r>
            <a:r>
              <a:rPr lang="en-US" sz="135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network </a:t>
            </a:r>
            <a:r>
              <a:rPr lang="en-US" sz="135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with Voice over E1 </a:t>
            </a:r>
            <a:r>
              <a:rPr lang="en-US" sz="135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converter, transmitting </a:t>
            </a:r>
            <a:r>
              <a:rPr lang="en-US" sz="135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voice and E</a:t>
            </a:r>
            <a:r>
              <a:rPr lang="en-US" sz="135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thernet </a:t>
            </a:r>
            <a:r>
              <a:rPr lang="en-US" sz="135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data over E</a:t>
            </a:r>
            <a:r>
              <a:rPr lang="en-US" sz="135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thernet </a:t>
            </a:r>
            <a:r>
              <a:rPr lang="en-US" sz="135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network.</a:t>
            </a:r>
            <a:endParaRPr lang="en-US" sz="2100" b="1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 descr="C:\Users\asus\Desktop\20130109032400_9368 (1).jp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60" y="4009132"/>
            <a:ext cx="4597757" cy="15865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39" descr="image00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8925" y="3960029"/>
            <a:ext cx="4202893" cy="1729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/>
          <p:cNvSpPr/>
          <p:nvPr/>
        </p:nvSpPr>
        <p:spPr>
          <a:xfrm>
            <a:off x="0" y="4867"/>
            <a:ext cx="9144000" cy="376133"/>
          </a:xfrm>
          <a:prstGeom prst="rect">
            <a:avLst/>
          </a:prstGeom>
          <a:solidFill>
            <a:srgbClr val="004D85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 err="1" smtClean="0">
                <a:latin typeface="Californian FB" pitchFamily="18" charset="0"/>
                <a:cs typeface="B Koodak" pitchFamily="2" charset="-78"/>
              </a:rPr>
              <a:t>Barsam</a:t>
            </a:r>
            <a:r>
              <a:rPr lang="en-US" sz="1400" b="1" dirty="0" smtClean="0">
                <a:latin typeface="Californian FB" pitchFamily="18" charset="0"/>
                <a:cs typeface="B Koodak" pitchFamily="2" charset="-78"/>
              </a:rPr>
              <a:t> Global System</a:t>
            </a:r>
            <a:endParaRPr lang="en-US" sz="1400" b="1" dirty="0">
              <a:latin typeface="Californian FB" pitchFamily="18" charset="0"/>
              <a:cs typeface="B Koodak" pitchFamily="2" charset="-78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0" y="6577626"/>
            <a:ext cx="9144000" cy="253701"/>
          </a:xfrm>
          <a:prstGeom prst="rect">
            <a:avLst/>
          </a:prstGeom>
          <a:solidFill>
            <a:srgbClr val="004D85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0" y="381000"/>
            <a:ext cx="9144000" cy="113942"/>
          </a:xfrm>
          <a:prstGeom prst="rect">
            <a:avLst/>
          </a:prstGeom>
          <a:solidFill>
            <a:srgbClr val="F5821F"/>
          </a:solidFill>
          <a:ln>
            <a:solidFill>
              <a:srgbClr val="F582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158284"/>
      </p:ext>
    </p:extLst>
  </p:cSld>
  <p:clrMapOvr>
    <a:masterClrMapping/>
  </p:clrMapOvr>
  <p:transition spd="slow">
    <p:comb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95411A-B24F-4167-A07B-1B1B8338D97B}" type="slidenum">
              <a:rPr lang="en-US" smtClean="0"/>
              <a:t>32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734569" y="1060719"/>
            <a:ext cx="1800493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b="1" kern="1800" dirty="0">
                <a:solidFill>
                  <a:srgbClr val="1774DE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Phone Extension(2)</a:t>
            </a:r>
            <a:endParaRPr lang="en-US" sz="1350" dirty="0"/>
          </a:p>
        </p:txBody>
      </p:sp>
      <p:sp>
        <p:nvSpPr>
          <p:cNvPr id="8" name="Rectangle 7"/>
          <p:cNvSpPr/>
          <p:nvPr/>
        </p:nvSpPr>
        <p:spPr>
          <a:xfrm>
            <a:off x="-85294" y="1379483"/>
            <a:ext cx="3932872" cy="27186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195739">
              <a:lnSpc>
                <a:spcPts val="1406"/>
              </a:lnSpc>
            </a:pPr>
            <a:r>
              <a:rPr lang="en-US" sz="1350" b="1" dirty="0">
                <a:solidFill>
                  <a:srgbClr val="444444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Solution2: </a:t>
            </a:r>
            <a:r>
              <a:rPr lang="en-US" sz="1350" b="1" dirty="0">
                <a:solidFill>
                  <a:srgbClr val="444444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voice </a:t>
            </a:r>
            <a:r>
              <a:rPr lang="en-US" sz="1350" b="1" dirty="0">
                <a:solidFill>
                  <a:srgbClr val="444444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over IP or using VOIP Gateway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15910" y="1843670"/>
            <a:ext cx="9144000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VOIP-FXO-FXS are VOIP SIP gateways to carry voice communications between FXO and FXS interfaces over a IP network</a:t>
            </a:r>
          </a:p>
        </p:txBody>
      </p:sp>
      <p:pic>
        <p:nvPicPr>
          <p:cNvPr id="10242" name="Picture 2" descr="VOIP SIP gateway FXO FX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123" y="3015494"/>
            <a:ext cx="8085227" cy="1699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0" y="4867"/>
            <a:ext cx="9144000" cy="376133"/>
          </a:xfrm>
          <a:prstGeom prst="rect">
            <a:avLst/>
          </a:prstGeom>
          <a:solidFill>
            <a:srgbClr val="004D85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 err="1" smtClean="0">
                <a:latin typeface="Californian FB" pitchFamily="18" charset="0"/>
                <a:cs typeface="B Koodak" pitchFamily="2" charset="-78"/>
              </a:rPr>
              <a:t>Barsam</a:t>
            </a:r>
            <a:r>
              <a:rPr lang="en-US" sz="1400" b="1" dirty="0" smtClean="0">
                <a:latin typeface="Californian FB" pitchFamily="18" charset="0"/>
                <a:cs typeface="B Koodak" pitchFamily="2" charset="-78"/>
              </a:rPr>
              <a:t> Global System</a:t>
            </a:r>
            <a:endParaRPr lang="en-US" sz="1400" b="1" dirty="0">
              <a:latin typeface="Californian FB" pitchFamily="18" charset="0"/>
              <a:cs typeface="B Koodak" pitchFamily="2" charset="-78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6577626"/>
            <a:ext cx="9144000" cy="253701"/>
          </a:xfrm>
          <a:prstGeom prst="rect">
            <a:avLst/>
          </a:prstGeom>
          <a:solidFill>
            <a:srgbClr val="004D85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0" y="381000"/>
            <a:ext cx="9144000" cy="113942"/>
          </a:xfrm>
          <a:prstGeom prst="rect">
            <a:avLst/>
          </a:prstGeom>
          <a:solidFill>
            <a:srgbClr val="F5821F"/>
          </a:solidFill>
          <a:ln>
            <a:solidFill>
              <a:srgbClr val="F582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6110991"/>
      </p:ext>
    </p:extLst>
  </p:cSld>
  <p:clrMapOvr>
    <a:masterClrMapping/>
  </p:clrMapOvr>
  <p:transition spd="slow">
    <p:comb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:\Users\asus\Desktop\20131209185943_5400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2648" y="4236319"/>
            <a:ext cx="4456472" cy="1809425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Rectangle 10"/>
          <p:cNvSpPr/>
          <p:nvPr/>
        </p:nvSpPr>
        <p:spPr>
          <a:xfrm>
            <a:off x="135227" y="3949665"/>
            <a:ext cx="3456459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b="1" dirty="0">
                <a:solidFill>
                  <a:srgbClr val="444444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Solution4: </a:t>
            </a:r>
            <a:r>
              <a:rPr lang="en-US" sz="1350" b="1" dirty="0">
                <a:solidFill>
                  <a:srgbClr val="444444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voice phone over E1 transmission</a:t>
            </a:r>
            <a:endParaRPr lang="en-US" sz="1350" dirty="0"/>
          </a:p>
        </p:txBody>
      </p:sp>
      <p:sp>
        <p:nvSpPr>
          <p:cNvPr id="12" name="Rectangle 11"/>
          <p:cNvSpPr/>
          <p:nvPr/>
        </p:nvSpPr>
        <p:spPr>
          <a:xfrm>
            <a:off x="3734569" y="1060719"/>
            <a:ext cx="1800493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b="1" kern="1800" dirty="0">
                <a:solidFill>
                  <a:srgbClr val="1774DE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Phone Extension(3)</a:t>
            </a:r>
            <a:endParaRPr lang="en-US" sz="1350" dirty="0"/>
          </a:p>
        </p:txBody>
      </p:sp>
      <p:sp>
        <p:nvSpPr>
          <p:cNvPr id="3" name="Rectangle 38"/>
          <p:cNvSpPr>
            <a:spLocks noChangeArrowheads="1"/>
          </p:cNvSpPr>
          <p:nvPr/>
        </p:nvSpPr>
        <p:spPr bwMode="auto">
          <a:xfrm>
            <a:off x="114301" y="833051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1350"/>
          </a:p>
        </p:txBody>
      </p:sp>
      <p:grpSp>
        <p:nvGrpSpPr>
          <p:cNvPr id="13" name="Group 1"/>
          <p:cNvGrpSpPr>
            <a:grpSpLocks noChangeAspect="1"/>
          </p:cNvGrpSpPr>
          <p:nvPr/>
        </p:nvGrpSpPr>
        <p:grpSpPr bwMode="auto">
          <a:xfrm>
            <a:off x="65985" y="4205816"/>
            <a:ext cx="4145407" cy="1692258"/>
            <a:chOff x="1978" y="5262"/>
            <a:chExt cx="7060" cy="3009"/>
          </a:xfrm>
        </p:grpSpPr>
        <p:sp>
          <p:nvSpPr>
            <p:cNvPr id="14" name="AutoShape 37"/>
            <p:cNvSpPr>
              <a:spLocks noChangeAspect="1" noChangeArrowheads="1" noTextEdit="1"/>
            </p:cNvSpPr>
            <p:nvPr/>
          </p:nvSpPr>
          <p:spPr bwMode="auto">
            <a:xfrm>
              <a:off x="1978" y="5262"/>
              <a:ext cx="7060" cy="30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pic>
          <p:nvPicPr>
            <p:cNvPr id="14372" name="Picture 36" descr="preview_ev0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40" y="6104"/>
              <a:ext cx="830" cy="3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Line 35"/>
            <p:cNvSpPr>
              <a:spLocks noChangeShapeType="1"/>
            </p:cNvSpPr>
            <p:nvPr/>
          </p:nvSpPr>
          <p:spPr bwMode="auto">
            <a:xfrm>
              <a:off x="3224" y="6225"/>
              <a:ext cx="415" cy="1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6" name="AutoShape 34"/>
            <p:cNvSpPr>
              <a:spLocks noChangeArrowheads="1"/>
            </p:cNvSpPr>
            <p:nvPr/>
          </p:nvSpPr>
          <p:spPr bwMode="auto">
            <a:xfrm>
              <a:off x="5023" y="5383"/>
              <a:ext cx="831" cy="1804"/>
            </a:xfrm>
            <a:prstGeom prst="star16">
              <a:avLst>
                <a:gd name="adj" fmla="val 37500"/>
              </a:avLst>
            </a:prstGeom>
            <a:solidFill>
              <a:srgbClr val="99CC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7" name="WordArt 33"/>
            <p:cNvSpPr>
              <a:spLocks noChangeArrowheads="1" noChangeShapeType="1" noTextEdit="1"/>
            </p:cNvSpPr>
            <p:nvPr/>
          </p:nvSpPr>
          <p:spPr bwMode="auto">
            <a:xfrm>
              <a:off x="5300" y="5864"/>
              <a:ext cx="277" cy="841"/>
            </a:xfrm>
            <a:prstGeom prst="rect">
              <a:avLst/>
            </a:prstGeom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 rtl="0">
                <a:buNone/>
              </a:pPr>
              <a:r>
                <a:rPr lang="en-US" sz="750" kern="1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SDH</a:t>
              </a:r>
            </a:p>
            <a:p>
              <a:pPr algn="ctr" rtl="0">
                <a:buNone/>
              </a:pPr>
              <a:r>
                <a:rPr lang="en-US" sz="750" kern="1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PDH</a:t>
              </a:r>
            </a:p>
            <a:p>
              <a:pPr algn="ctr" rtl="0">
                <a:buNone/>
              </a:pPr>
              <a:r>
                <a:rPr lang="en-US" sz="750" kern="1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DDN</a:t>
              </a:r>
            </a:p>
            <a:p>
              <a:pPr algn="ctr" rtl="0">
                <a:buNone/>
              </a:pPr>
              <a:r>
                <a:rPr lang="en-US" sz="750" kern="1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ATM</a:t>
              </a:r>
              <a:endParaRPr lang="en-US" sz="750" kern="1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pic>
          <p:nvPicPr>
            <p:cNvPr id="14368" name="Picture 32" descr="preview_ev0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08" y="6104"/>
              <a:ext cx="830" cy="3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Line 31"/>
            <p:cNvSpPr>
              <a:spLocks noChangeShapeType="1"/>
            </p:cNvSpPr>
            <p:nvPr/>
          </p:nvSpPr>
          <p:spPr bwMode="auto">
            <a:xfrm flipH="1">
              <a:off x="7238" y="6224"/>
              <a:ext cx="416" cy="2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9" name="WordArt 30"/>
            <p:cNvSpPr>
              <a:spLocks noChangeArrowheads="1" noChangeShapeType="1" noTextEdit="1"/>
            </p:cNvSpPr>
            <p:nvPr/>
          </p:nvSpPr>
          <p:spPr bwMode="auto">
            <a:xfrm>
              <a:off x="4885" y="7187"/>
              <a:ext cx="1107" cy="139"/>
            </a:xfrm>
            <a:prstGeom prst="rect">
              <a:avLst/>
            </a:prstGeom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 rtl="0">
                <a:buNone/>
              </a:pPr>
              <a:r>
                <a:rPr lang="en-US" sz="750" kern="1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E1 network</a:t>
              </a:r>
              <a:endParaRPr lang="en-US" sz="750" kern="1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20" name="AutoShape 29"/>
            <p:cNvSpPr>
              <a:spLocks noChangeArrowheads="1"/>
            </p:cNvSpPr>
            <p:nvPr/>
          </p:nvSpPr>
          <p:spPr bwMode="auto">
            <a:xfrm>
              <a:off x="4470" y="6226"/>
              <a:ext cx="554" cy="121"/>
            </a:xfrm>
            <a:prstGeom prst="leftRightArrow">
              <a:avLst>
                <a:gd name="adj1" fmla="val 50000"/>
                <a:gd name="adj2" fmla="val 91570"/>
              </a:avLst>
            </a:prstGeom>
            <a:solidFill>
              <a:srgbClr val="0000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1" name="AutoShape 28"/>
            <p:cNvSpPr>
              <a:spLocks noChangeArrowheads="1"/>
            </p:cNvSpPr>
            <p:nvPr/>
          </p:nvSpPr>
          <p:spPr bwMode="auto">
            <a:xfrm>
              <a:off x="5855" y="6226"/>
              <a:ext cx="554" cy="121"/>
            </a:xfrm>
            <a:prstGeom prst="leftRightArrow">
              <a:avLst>
                <a:gd name="adj1" fmla="val 50000"/>
                <a:gd name="adj2" fmla="val 91570"/>
              </a:avLst>
            </a:prstGeom>
            <a:solidFill>
              <a:srgbClr val="0000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pic>
          <p:nvPicPr>
            <p:cNvPr id="14363" name="Picture 27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55" y="6586"/>
              <a:ext cx="646" cy="8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Line 26"/>
            <p:cNvSpPr>
              <a:spLocks noChangeShapeType="1"/>
            </p:cNvSpPr>
            <p:nvPr/>
          </p:nvSpPr>
          <p:spPr bwMode="auto">
            <a:xfrm>
              <a:off x="2947" y="6947"/>
              <a:ext cx="828" cy="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3" name="Line 25"/>
            <p:cNvSpPr>
              <a:spLocks noChangeShapeType="1"/>
            </p:cNvSpPr>
            <p:nvPr/>
          </p:nvSpPr>
          <p:spPr bwMode="auto">
            <a:xfrm flipH="1" flipV="1">
              <a:off x="3777" y="6706"/>
              <a:ext cx="1" cy="24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4" name="Line 24"/>
            <p:cNvSpPr>
              <a:spLocks noChangeShapeType="1"/>
            </p:cNvSpPr>
            <p:nvPr/>
          </p:nvSpPr>
          <p:spPr bwMode="auto">
            <a:xfrm>
              <a:off x="2947" y="7067"/>
              <a:ext cx="969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5" name="Line 23"/>
            <p:cNvSpPr>
              <a:spLocks noChangeShapeType="1"/>
            </p:cNvSpPr>
            <p:nvPr/>
          </p:nvSpPr>
          <p:spPr bwMode="auto">
            <a:xfrm flipV="1">
              <a:off x="3916" y="6706"/>
              <a:ext cx="1" cy="36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6" name="WordArt 22"/>
            <p:cNvSpPr>
              <a:spLocks noChangeArrowheads="1" noChangeShapeType="1" noTextEdit="1"/>
            </p:cNvSpPr>
            <p:nvPr/>
          </p:nvSpPr>
          <p:spPr bwMode="auto">
            <a:xfrm>
              <a:off x="3501" y="6465"/>
              <a:ext cx="693" cy="138"/>
            </a:xfrm>
            <a:prstGeom prst="rect">
              <a:avLst/>
            </a:prstGeom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 rtl="0">
                <a:buNone/>
              </a:pPr>
              <a:r>
                <a:rPr lang="en-US" sz="750" kern="1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FXO/FXS port</a:t>
              </a:r>
              <a:endParaRPr lang="en-US" sz="750" kern="1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pic>
          <p:nvPicPr>
            <p:cNvPr id="14357" name="Picture 21" descr="v_ezs41x[1]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07" y="6465"/>
              <a:ext cx="416" cy="3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356" name="Picture 20" descr="v_ezs41x[1]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07" y="6826"/>
              <a:ext cx="416" cy="3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355" name="Picture 19" descr="v_ezs41x[1]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93" y="7790"/>
              <a:ext cx="416" cy="3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354" name="Picture 18" descr="v_ezs41x[1]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93" y="7428"/>
              <a:ext cx="418" cy="3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Line 17"/>
            <p:cNvSpPr>
              <a:spLocks noChangeShapeType="1"/>
            </p:cNvSpPr>
            <p:nvPr/>
          </p:nvSpPr>
          <p:spPr bwMode="auto">
            <a:xfrm>
              <a:off x="6962" y="6706"/>
              <a:ext cx="1" cy="12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8" name="Line 16"/>
            <p:cNvSpPr>
              <a:spLocks noChangeShapeType="1"/>
            </p:cNvSpPr>
            <p:nvPr/>
          </p:nvSpPr>
          <p:spPr bwMode="auto">
            <a:xfrm>
              <a:off x="6962" y="6826"/>
              <a:ext cx="1244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9" name="Line 15"/>
            <p:cNvSpPr>
              <a:spLocks noChangeShapeType="1"/>
            </p:cNvSpPr>
            <p:nvPr/>
          </p:nvSpPr>
          <p:spPr bwMode="auto">
            <a:xfrm flipH="1">
              <a:off x="6823" y="7067"/>
              <a:ext cx="1384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0" name="Line 14"/>
            <p:cNvSpPr>
              <a:spLocks noChangeShapeType="1"/>
            </p:cNvSpPr>
            <p:nvPr/>
          </p:nvSpPr>
          <p:spPr bwMode="auto">
            <a:xfrm flipV="1">
              <a:off x="6823" y="6706"/>
              <a:ext cx="1" cy="36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1" name="WordArt 13"/>
            <p:cNvSpPr>
              <a:spLocks noChangeArrowheads="1" noChangeShapeType="1" noTextEdit="1"/>
            </p:cNvSpPr>
            <p:nvPr/>
          </p:nvSpPr>
          <p:spPr bwMode="auto">
            <a:xfrm>
              <a:off x="6408" y="6465"/>
              <a:ext cx="693" cy="138"/>
            </a:xfrm>
            <a:prstGeom prst="rect">
              <a:avLst/>
            </a:prstGeom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 rtl="0">
                <a:buNone/>
              </a:pPr>
              <a:r>
                <a:rPr lang="en-US" sz="750" kern="1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FXS/FXO port</a:t>
              </a:r>
              <a:endParaRPr lang="en-US" sz="750" kern="1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pic>
          <p:nvPicPr>
            <p:cNvPr id="14348" name="Picture 12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69" y="7308"/>
              <a:ext cx="646" cy="8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Line 11"/>
            <p:cNvSpPr>
              <a:spLocks noChangeShapeType="1"/>
            </p:cNvSpPr>
            <p:nvPr/>
          </p:nvSpPr>
          <p:spPr bwMode="auto">
            <a:xfrm>
              <a:off x="2809" y="7669"/>
              <a:ext cx="1245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3" name="Line 10"/>
            <p:cNvSpPr>
              <a:spLocks noChangeShapeType="1"/>
            </p:cNvSpPr>
            <p:nvPr/>
          </p:nvSpPr>
          <p:spPr bwMode="auto">
            <a:xfrm flipV="1">
              <a:off x="4054" y="6706"/>
              <a:ext cx="0" cy="96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4" name="Line 9"/>
            <p:cNvSpPr>
              <a:spLocks noChangeShapeType="1"/>
            </p:cNvSpPr>
            <p:nvPr/>
          </p:nvSpPr>
          <p:spPr bwMode="auto">
            <a:xfrm>
              <a:off x="2809" y="8030"/>
              <a:ext cx="1384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5" name="Line 8"/>
            <p:cNvSpPr>
              <a:spLocks noChangeShapeType="1"/>
            </p:cNvSpPr>
            <p:nvPr/>
          </p:nvSpPr>
          <p:spPr bwMode="auto">
            <a:xfrm flipV="1">
              <a:off x="4193" y="6706"/>
              <a:ext cx="0" cy="132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6" name="Line 7"/>
            <p:cNvSpPr>
              <a:spLocks noChangeShapeType="1"/>
            </p:cNvSpPr>
            <p:nvPr/>
          </p:nvSpPr>
          <p:spPr bwMode="auto">
            <a:xfrm flipH="1">
              <a:off x="6685" y="7669"/>
              <a:ext cx="1522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7" name="Line 6"/>
            <p:cNvSpPr>
              <a:spLocks noChangeShapeType="1"/>
            </p:cNvSpPr>
            <p:nvPr/>
          </p:nvSpPr>
          <p:spPr bwMode="auto">
            <a:xfrm flipV="1">
              <a:off x="6685" y="6706"/>
              <a:ext cx="0" cy="96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8" name="Line 5"/>
            <p:cNvSpPr>
              <a:spLocks noChangeShapeType="1"/>
            </p:cNvSpPr>
            <p:nvPr/>
          </p:nvSpPr>
          <p:spPr bwMode="auto">
            <a:xfrm flipH="1">
              <a:off x="6546" y="7790"/>
              <a:ext cx="1661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9" name="Line 4"/>
            <p:cNvSpPr>
              <a:spLocks noChangeShapeType="1"/>
            </p:cNvSpPr>
            <p:nvPr/>
          </p:nvSpPr>
          <p:spPr bwMode="auto">
            <a:xfrm flipV="1">
              <a:off x="6546" y="6706"/>
              <a:ext cx="0" cy="108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pic>
          <p:nvPicPr>
            <p:cNvPr id="14339" name="Picture 3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16" y="5984"/>
              <a:ext cx="1108" cy="4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338" name="Picture 2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92" y="5984"/>
              <a:ext cx="1108" cy="4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7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5624513"/>
            <a:ext cx="2057400" cy="273844"/>
          </a:xfrm>
        </p:spPr>
        <p:txBody>
          <a:bodyPr/>
          <a:lstStyle/>
          <a:p>
            <a:fld id="{9595411A-B24F-4167-A07B-1B1B8338D97B}" type="slidenum">
              <a:rPr lang="en-US" smtClean="0"/>
              <a:t>33</a:t>
            </a:fld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77273" y="1411099"/>
            <a:ext cx="3607206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b="1" dirty="0">
                <a:solidFill>
                  <a:srgbClr val="444444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Solution3: </a:t>
            </a:r>
            <a:r>
              <a:rPr lang="en-US" sz="1350" b="1" dirty="0">
                <a:solidFill>
                  <a:srgbClr val="444444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voice phone over fiber transmission</a:t>
            </a:r>
            <a:endParaRPr lang="en-US" sz="1350" dirty="0"/>
          </a:p>
        </p:txBody>
      </p:sp>
      <p:pic>
        <p:nvPicPr>
          <p:cNvPr id="49" name="Picture 48" descr="C:\Users\asus\Desktop\20131209190452_3581.jpg"/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7894" y="1628473"/>
            <a:ext cx="5424653" cy="2226272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Rectangle 45"/>
          <p:cNvSpPr/>
          <p:nvPr/>
        </p:nvSpPr>
        <p:spPr>
          <a:xfrm>
            <a:off x="0" y="4867"/>
            <a:ext cx="9144000" cy="376133"/>
          </a:xfrm>
          <a:prstGeom prst="rect">
            <a:avLst/>
          </a:prstGeom>
          <a:solidFill>
            <a:srgbClr val="004D85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 err="1" smtClean="0">
                <a:latin typeface="Californian FB" pitchFamily="18" charset="0"/>
                <a:cs typeface="B Koodak" pitchFamily="2" charset="-78"/>
              </a:rPr>
              <a:t>Barsam</a:t>
            </a:r>
            <a:r>
              <a:rPr lang="en-US" sz="1400" b="1" dirty="0" smtClean="0">
                <a:latin typeface="Californian FB" pitchFamily="18" charset="0"/>
                <a:cs typeface="B Koodak" pitchFamily="2" charset="-78"/>
              </a:rPr>
              <a:t> Global System</a:t>
            </a:r>
            <a:endParaRPr lang="en-US" sz="1400" b="1" dirty="0">
              <a:latin typeface="Californian FB" pitchFamily="18" charset="0"/>
              <a:cs typeface="B Koodak" pitchFamily="2" charset="-78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0" y="6577626"/>
            <a:ext cx="9144000" cy="253701"/>
          </a:xfrm>
          <a:prstGeom prst="rect">
            <a:avLst/>
          </a:prstGeom>
          <a:solidFill>
            <a:srgbClr val="004D85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0" y="381000"/>
            <a:ext cx="9144000" cy="113942"/>
          </a:xfrm>
          <a:prstGeom prst="rect">
            <a:avLst/>
          </a:prstGeom>
          <a:solidFill>
            <a:srgbClr val="F5821F"/>
          </a:solidFill>
          <a:ln>
            <a:solidFill>
              <a:srgbClr val="F582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858466"/>
      </p:ext>
    </p:extLst>
  </p:cSld>
  <p:clrMapOvr>
    <a:masterClrMapping/>
  </p:clrMapOvr>
  <p:transition spd="slow">
    <p:comb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95411A-B24F-4167-A07B-1B1B8338D97B}" type="slidenum">
              <a:rPr lang="en-US" smtClean="0"/>
              <a:t>34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316" y="381000"/>
            <a:ext cx="4180284" cy="591317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4867"/>
            <a:ext cx="9144000" cy="376133"/>
          </a:xfrm>
          <a:prstGeom prst="rect">
            <a:avLst/>
          </a:prstGeom>
          <a:solidFill>
            <a:srgbClr val="004D85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 err="1" smtClean="0">
                <a:latin typeface="Californian FB" pitchFamily="18" charset="0"/>
                <a:cs typeface="B Koodak" pitchFamily="2" charset="-78"/>
              </a:rPr>
              <a:t>Barsam</a:t>
            </a:r>
            <a:r>
              <a:rPr lang="en-US" sz="1400" b="1" dirty="0" smtClean="0">
                <a:latin typeface="Californian FB" pitchFamily="18" charset="0"/>
                <a:cs typeface="B Koodak" pitchFamily="2" charset="-78"/>
              </a:rPr>
              <a:t> Global System</a:t>
            </a:r>
            <a:endParaRPr lang="en-US" sz="1400" b="1" dirty="0">
              <a:latin typeface="Californian FB" pitchFamily="18" charset="0"/>
              <a:cs typeface="B Koodak" pitchFamily="2" charset="-78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6577626"/>
            <a:ext cx="9144000" cy="253701"/>
          </a:xfrm>
          <a:prstGeom prst="rect">
            <a:avLst/>
          </a:prstGeom>
          <a:solidFill>
            <a:srgbClr val="004D85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381000"/>
            <a:ext cx="9144000" cy="113942"/>
          </a:xfrm>
          <a:prstGeom prst="rect">
            <a:avLst/>
          </a:prstGeom>
          <a:solidFill>
            <a:srgbClr val="F5821F"/>
          </a:solidFill>
          <a:ln>
            <a:solidFill>
              <a:srgbClr val="F582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984779"/>
      </p:ext>
    </p:extLst>
  </p:cSld>
  <p:clrMapOvr>
    <a:masterClrMapping/>
  </p:clrMapOvr>
  <p:transition spd="slow">
    <p:comb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240741" y="1110270"/>
            <a:ext cx="36326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2400" b="1" dirty="0">
                <a:latin typeface="Times New Roman" panose="02020603050405020304" pitchFamily="18" charset="0"/>
                <a:ea typeface="Calibri" panose="020F0502020204030204" pitchFamily="34" charset="0"/>
                <a:cs typeface="B Nazanin" panose="00000400000000000000" pitchFamily="2" charset="-78"/>
              </a:rPr>
              <a:t>سایر تجهیزات دسترسی نوری </a:t>
            </a:r>
            <a:endParaRPr lang="en-US" sz="2400" b="1" dirty="0"/>
          </a:p>
        </p:txBody>
      </p:sp>
      <p:pic>
        <p:nvPicPr>
          <p:cNvPr id="6" name="Picture 5" descr="照片 341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250" y="2996498"/>
            <a:ext cx="1789489" cy="1194402"/>
          </a:xfrm>
          <a:prstGeom prst="rect">
            <a:avLst/>
          </a:prstGeom>
          <a:noFill/>
          <a:extLst/>
        </p:spPr>
      </p:pic>
      <p:pic>
        <p:nvPicPr>
          <p:cNvPr id="7" name="Picture 6" descr="D:\Business\BGS\Ad-Net\Product Pictures\Passive\Wall Mount Fiber Optical Splice Boxes\AN-WMTB-01-48_1000x700.jp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294" y="4589800"/>
            <a:ext cx="2098445" cy="1293238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60" y="1151320"/>
            <a:ext cx="2652083" cy="120719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7630" y="4508597"/>
            <a:ext cx="5586705" cy="1274927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95411A-B24F-4167-A07B-1B1B8338D97B}" type="slidenum">
              <a:rPr lang="en-US" smtClean="0"/>
              <a:t>35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7630" y="3143646"/>
            <a:ext cx="5586705" cy="1110568"/>
          </a:xfrm>
          <a:prstGeom prst="rect">
            <a:avLst/>
          </a:prstGeom>
        </p:spPr>
      </p:pic>
      <p:pic>
        <p:nvPicPr>
          <p:cNvPr id="9218" name="Picture 2" descr="http://www.ad-net.com.tw/pics/AN-FDB-02-FC24_Type_1000x700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630" y="2202963"/>
            <a:ext cx="2708594" cy="686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http://www.ad-net.com.tw/pics/AN-FDB-03-SC48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3258" y="2143342"/>
            <a:ext cx="2731077" cy="775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0" y="4867"/>
            <a:ext cx="9144000" cy="376133"/>
          </a:xfrm>
          <a:prstGeom prst="rect">
            <a:avLst/>
          </a:prstGeom>
          <a:solidFill>
            <a:srgbClr val="004D85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 err="1" smtClean="0">
                <a:latin typeface="Californian FB" pitchFamily="18" charset="0"/>
                <a:cs typeface="B Koodak" pitchFamily="2" charset="-78"/>
              </a:rPr>
              <a:t>Barsam</a:t>
            </a:r>
            <a:r>
              <a:rPr lang="en-US" sz="1400" b="1" dirty="0" smtClean="0">
                <a:latin typeface="Californian FB" pitchFamily="18" charset="0"/>
                <a:cs typeface="B Koodak" pitchFamily="2" charset="-78"/>
              </a:rPr>
              <a:t> Global System</a:t>
            </a:r>
            <a:endParaRPr lang="en-US" sz="1400" b="1" dirty="0">
              <a:latin typeface="Californian FB" pitchFamily="18" charset="0"/>
              <a:cs typeface="B Koodak" pitchFamily="2" charset="-78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0" y="6577626"/>
            <a:ext cx="9144000" cy="253701"/>
          </a:xfrm>
          <a:prstGeom prst="rect">
            <a:avLst/>
          </a:prstGeom>
          <a:solidFill>
            <a:srgbClr val="004D85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0" y="381000"/>
            <a:ext cx="9144000" cy="113942"/>
          </a:xfrm>
          <a:prstGeom prst="rect">
            <a:avLst/>
          </a:prstGeom>
          <a:solidFill>
            <a:srgbClr val="F5821F"/>
          </a:solidFill>
          <a:ln>
            <a:solidFill>
              <a:srgbClr val="F582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084733"/>
      </p:ext>
    </p:extLst>
  </p:cSld>
  <p:clrMapOvr>
    <a:masterClrMapping/>
  </p:clrMapOvr>
  <p:transition spd="slow">
    <p:comb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0" y="1278552"/>
            <a:ext cx="9144000" cy="250324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342900" indent="-342900" algn="r" rtl="1">
              <a:lnSpc>
                <a:spcPct val="115000"/>
              </a:lnSpc>
              <a:spcAft>
                <a:spcPts val="1000"/>
              </a:spcAft>
              <a:buFont typeface="Wingdings" panose="05000000000000000000" pitchFamily="2" charset="2"/>
              <a:buChar char="v"/>
            </a:pPr>
            <a:r>
              <a:rPr lang="fa-IR" sz="2000" b="1" dirty="0">
                <a:latin typeface="B Nazanin,Bold"/>
                <a:ea typeface="Calibri" panose="020F0502020204030204" pitchFamily="34" charset="0"/>
                <a:cs typeface="B Nazanin" panose="00000400000000000000" pitchFamily="2" charset="-78"/>
              </a:rPr>
              <a:t>تجهیزات </a:t>
            </a:r>
            <a:r>
              <a:rPr lang="en-US" sz="2000" b="1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PLC &amp; TPS</a:t>
            </a:r>
            <a:r>
              <a:rPr lang="fa-IR" sz="2000" b="1" dirty="0">
                <a:latin typeface="B Nazanin,Bold"/>
                <a:ea typeface="Calibri" panose="020F0502020204030204" pitchFamily="34" charset="0"/>
                <a:cs typeface="B Nazanin" panose="00000400000000000000" pitchFamily="2" charset="-78"/>
              </a:rPr>
              <a:t> : </a:t>
            </a:r>
            <a:endParaRPr lang="fa-IR" sz="2000" b="1" dirty="0" smtClean="0">
              <a:latin typeface="B Nazanin,Bold"/>
              <a:ea typeface="Calibri" panose="020F0502020204030204" pitchFamily="34" charset="0"/>
              <a:cs typeface="B Nazanin" panose="00000400000000000000" pitchFamily="2" charset="-78"/>
            </a:endParaRPr>
          </a:p>
          <a:p>
            <a:pPr marL="342900" indent="-342900" algn="r" rtl="1">
              <a:lnSpc>
                <a:spcPct val="115000"/>
              </a:lnSpc>
              <a:spcAft>
                <a:spcPts val="1000"/>
              </a:spcAft>
              <a:buFont typeface="Arial" panose="020B0604020202020204" pitchFamily="34" charset="0"/>
              <a:buChar char="-"/>
            </a:pPr>
            <a:r>
              <a:rPr lang="fa-IR" sz="1600" dirty="0" smtClean="0">
                <a:latin typeface="Calibri" panose="020F050202020403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 تامین ، نصب و راه اندازی انواع پی ال سی ها و تله پروتکشن های </a:t>
            </a:r>
            <a:r>
              <a:rPr lang="en-US" sz="1400" dirty="0" err="1" smtClean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Veesta</a:t>
            </a:r>
            <a:r>
              <a:rPr lang="fa-IR" sz="1400" dirty="0" smtClean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fa-IR" sz="1200" dirty="0">
                <a:latin typeface="Calibri" panose="020F050202020403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با مزایای زیر : </a:t>
            </a:r>
            <a:endParaRPr lang="en-US" sz="1050" dirty="0" smtClean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marR="0" lvl="0" indent="-285750" algn="r" rtl="1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fa-IR" sz="1600" dirty="0" smtClean="0">
                <a:latin typeface="Calibri" panose="020F050202020403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پی </a:t>
            </a:r>
            <a:r>
              <a:rPr lang="fa-IR" sz="1600" dirty="0">
                <a:latin typeface="Calibri" panose="020F050202020403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ال سی با قابلیت داشتن 1 تا </a:t>
            </a:r>
            <a:r>
              <a:rPr lang="fa-IR" sz="1600" dirty="0">
                <a:latin typeface="Calibri" panose="020F050202020403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6</a:t>
            </a:r>
            <a:r>
              <a:rPr lang="fa-IR" sz="1600" dirty="0" smtClean="0">
                <a:latin typeface="Calibri" panose="020F050202020403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 </a:t>
            </a:r>
            <a:r>
              <a:rPr lang="fa-IR" sz="1600" dirty="0">
                <a:latin typeface="Calibri" panose="020F050202020403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کانال آنالوگ جهت انتقال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Voice , Data ,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Teleprotection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signals</a:t>
            </a:r>
            <a:r>
              <a:rPr lang="fa-I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a-I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و </a:t>
            </a:r>
            <a:r>
              <a:rPr lang="fa-IR" sz="1600" dirty="0" smtClean="0">
                <a:latin typeface="Times New Roman" panose="02020603050405020304" pitchFamily="18" charset="0"/>
                <a:cs typeface="B Nazanin" panose="00000400000000000000" pitchFamily="2" charset="-78"/>
              </a:rPr>
              <a:t>1 کانال دیجیتال بطور ترکیبی</a:t>
            </a:r>
            <a:endParaRPr lang="en-US" sz="1600" dirty="0">
              <a:latin typeface="Times New Roman" panose="02020603050405020304" pitchFamily="18" charset="0"/>
              <a:ea typeface="Calibri" panose="020F0502020204030204" pitchFamily="34" charset="0"/>
              <a:cs typeface="B Nazanin" panose="00000400000000000000" pitchFamily="2" charset="-78"/>
            </a:endParaRPr>
          </a:p>
          <a:p>
            <a:pPr marL="285750" marR="0" lvl="0" indent="-285750" algn="r" rtl="1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fa-IR" sz="1600" dirty="0">
                <a:latin typeface="Calibri" panose="020F050202020403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توان خروجی تا 80 وات ( 10 و 20 و 40 و 80 )</a:t>
            </a:r>
          </a:p>
          <a:p>
            <a:pPr marL="285750" marR="0" lvl="0" indent="-285750" algn="r" rtl="1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fa-IR" sz="1600" dirty="0">
                <a:latin typeface="Calibri" panose="020F050202020403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کارکرد در بازه فرکانسی </a:t>
            </a:r>
            <a:r>
              <a:rPr lang="en-US" sz="1400" dirty="0"/>
              <a:t>20 KHz</a:t>
            </a:r>
            <a:r>
              <a:rPr lang="fa-IR" sz="1400" dirty="0"/>
              <a:t> </a:t>
            </a:r>
            <a:r>
              <a:rPr lang="fa-IR" sz="1600" dirty="0"/>
              <a:t>تا </a:t>
            </a:r>
            <a:r>
              <a:rPr lang="en-US" sz="1400" dirty="0"/>
              <a:t>1000 KHz</a:t>
            </a:r>
            <a:endParaRPr lang="fa-IR" sz="1400" dirty="0"/>
          </a:p>
          <a:p>
            <a:pPr marL="285750" marR="0" lvl="0" indent="-285750" algn="r" rtl="1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fa-IR" sz="1600" dirty="0">
                <a:cs typeface="B Nazanin" panose="00000400000000000000" pitchFamily="2" charset="-78"/>
              </a:rPr>
              <a:t>قابلیت داشتن مودم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FSK</a:t>
            </a:r>
            <a:r>
              <a:rPr lang="fa-IR" sz="1600" dirty="0">
                <a:cs typeface="B Nazanin" panose="00000400000000000000" pitchFamily="2" charset="-78"/>
              </a:rPr>
              <a:t> بصورت </a:t>
            </a:r>
            <a:r>
              <a:rPr lang="fa-IR" sz="1600" dirty="0" smtClean="0">
                <a:cs typeface="B Nazanin" panose="00000400000000000000" pitchFamily="2" charset="-78"/>
              </a:rPr>
              <a:t>ماژولار </a:t>
            </a:r>
          </a:p>
        </p:txBody>
      </p:sp>
      <p:sp>
        <p:nvSpPr>
          <p:cNvPr id="10" name="Rectangle 9"/>
          <p:cNvSpPr/>
          <p:nvPr/>
        </p:nvSpPr>
        <p:spPr>
          <a:xfrm>
            <a:off x="4953000" y="533400"/>
            <a:ext cx="4267200" cy="533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algn="r" rtl="1">
              <a:lnSpc>
                <a:spcPct val="150000"/>
              </a:lnSpc>
            </a:pPr>
            <a:r>
              <a:rPr lang="fa-IR" sz="2400" b="1" dirty="0">
                <a:solidFill>
                  <a:schemeClr val="tx1"/>
                </a:solidFill>
                <a:latin typeface="Californian FB" pitchFamily="18" charset="0"/>
                <a:cs typeface="B Koodak" pitchFamily="2" charset="-78"/>
              </a:rPr>
              <a:t>تجهیزات انتقال بر روی خطوط نیرو</a:t>
            </a: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>
          <a:xfrm>
            <a:off x="6986752" y="6463684"/>
            <a:ext cx="2133600" cy="365125"/>
          </a:xfrm>
        </p:spPr>
        <p:txBody>
          <a:bodyPr/>
          <a:lstStyle/>
          <a:p>
            <a:fld id="{74F95225-1B57-4D03-B811-B389AA09464E}" type="slidenum">
              <a:rPr lang="en-US" sz="1400" b="1" smtClean="0"/>
              <a:pPr/>
              <a:t>36</a:t>
            </a:fld>
            <a:endParaRPr lang="en-US" sz="1400" b="1" dirty="0"/>
          </a:p>
        </p:txBody>
      </p:sp>
      <p:sp>
        <p:nvSpPr>
          <p:cNvPr id="14" name="Rectangle 13"/>
          <p:cNvSpPr/>
          <p:nvPr/>
        </p:nvSpPr>
        <p:spPr>
          <a:xfrm>
            <a:off x="0" y="4867"/>
            <a:ext cx="9144000" cy="376133"/>
          </a:xfrm>
          <a:prstGeom prst="rect">
            <a:avLst/>
          </a:prstGeom>
          <a:solidFill>
            <a:srgbClr val="004D85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 err="1" smtClean="0">
                <a:latin typeface="Californian FB" pitchFamily="18" charset="0"/>
                <a:cs typeface="B Koodak" pitchFamily="2" charset="-78"/>
              </a:rPr>
              <a:t>Barsam</a:t>
            </a:r>
            <a:r>
              <a:rPr lang="en-US" sz="1400" b="1" dirty="0" smtClean="0">
                <a:latin typeface="Californian FB" pitchFamily="18" charset="0"/>
                <a:cs typeface="B Koodak" pitchFamily="2" charset="-78"/>
              </a:rPr>
              <a:t> Global System</a:t>
            </a:r>
            <a:endParaRPr lang="en-US" sz="1400" b="1" dirty="0">
              <a:latin typeface="Californian FB" pitchFamily="18" charset="0"/>
              <a:cs typeface="B Koodak" pitchFamily="2" charset="-78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0" y="6577626"/>
            <a:ext cx="9144000" cy="253701"/>
          </a:xfrm>
          <a:prstGeom prst="rect">
            <a:avLst/>
          </a:prstGeom>
          <a:solidFill>
            <a:srgbClr val="004D85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0" y="381000"/>
            <a:ext cx="9144000" cy="113942"/>
          </a:xfrm>
          <a:prstGeom prst="rect">
            <a:avLst/>
          </a:prstGeom>
          <a:solidFill>
            <a:srgbClr val="F5821F"/>
          </a:solidFill>
          <a:ln>
            <a:solidFill>
              <a:srgbClr val="F582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429" y="3499771"/>
            <a:ext cx="4088863" cy="253966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9" y="533400"/>
            <a:ext cx="2433762" cy="745152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8579" y="3726003"/>
            <a:ext cx="3485942" cy="2278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820174"/>
      </p:ext>
    </p:extLst>
  </p:cSld>
  <p:clrMapOvr>
    <a:masterClrMapping/>
  </p:clrMapOvr>
  <p:transition spd="slow">
    <p:comb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0" y="1278552"/>
            <a:ext cx="9144000" cy="199900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342900" indent="-342900" algn="r" rtl="1">
              <a:lnSpc>
                <a:spcPct val="115000"/>
              </a:lnSpc>
              <a:spcAft>
                <a:spcPts val="1000"/>
              </a:spcAft>
              <a:buFont typeface="Wingdings" panose="05000000000000000000" pitchFamily="2" charset="2"/>
              <a:buChar char="v"/>
            </a:pPr>
            <a:r>
              <a:rPr lang="fa-IR" sz="2000" b="1" dirty="0">
                <a:latin typeface="B Nazanin,Bold"/>
                <a:ea typeface="Calibri" panose="020F0502020204030204" pitchFamily="34" charset="0"/>
                <a:cs typeface="B Nazanin" panose="00000400000000000000" pitchFamily="2" charset="-78"/>
              </a:rPr>
              <a:t>تجهیزات </a:t>
            </a:r>
            <a:r>
              <a:rPr lang="en-US" sz="2000" b="1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PLC &amp; TPS</a:t>
            </a:r>
            <a:r>
              <a:rPr lang="fa-IR" sz="2000" b="1" dirty="0">
                <a:latin typeface="B Nazanin,Bold"/>
                <a:ea typeface="Calibri" panose="020F0502020204030204" pitchFamily="34" charset="0"/>
                <a:cs typeface="B Nazanin" panose="00000400000000000000" pitchFamily="2" charset="-78"/>
              </a:rPr>
              <a:t> : </a:t>
            </a:r>
            <a:endParaRPr lang="fa-IR" sz="2000" b="1" dirty="0" smtClean="0">
              <a:latin typeface="B Nazanin,Bold"/>
              <a:ea typeface="Calibri" panose="020F0502020204030204" pitchFamily="34" charset="0"/>
              <a:cs typeface="B Nazanin" panose="00000400000000000000" pitchFamily="2" charset="-78"/>
            </a:endParaRPr>
          </a:p>
          <a:p>
            <a:pPr marL="285750" marR="0" lvl="0" indent="-285750" algn="r" rtl="1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fa-IR" sz="1600" dirty="0" smtClean="0">
                <a:latin typeface="Calibri" panose="020F050202020403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تله پروتکشن با </a:t>
            </a:r>
            <a:r>
              <a:rPr lang="fa-IR" sz="1600" dirty="0" smtClean="0">
                <a:latin typeface="Calibri" panose="020F050202020403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داشتن 8کانال(اینترفیس </a:t>
            </a:r>
            <a:r>
              <a:rPr lang="fa-IR" sz="1600" dirty="0">
                <a:latin typeface="Calibri" panose="020F050202020403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آنالوگ </a:t>
            </a:r>
            <a:r>
              <a:rPr lang="fa-IR" sz="1600" dirty="0">
                <a:latin typeface="Calibri" panose="020F050202020403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و دیجیتال) </a:t>
            </a:r>
            <a:r>
              <a:rPr lang="fa-IR" sz="1600" dirty="0" smtClean="0">
                <a:latin typeface="Calibri" panose="020F050202020403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جهت </a:t>
            </a:r>
            <a:r>
              <a:rPr lang="fa-IR" sz="1600" dirty="0">
                <a:latin typeface="Calibri" panose="020F050202020403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انتقال فرامین حفاظتی همراه با دقت و قابلیت اعتماد بسیار بالا</a:t>
            </a:r>
          </a:p>
          <a:p>
            <a:pPr marL="285750" indent="-285750" algn="r" rtl="1">
              <a:lnSpc>
                <a:spcPct val="11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ar-SA" sz="1600" dirty="0">
                <a:cs typeface="B Nazanin" panose="00000400000000000000" pitchFamily="2" charset="-78"/>
              </a:rPr>
              <a:t>قابلیت انتقال فرامین حفاظتی از طریق انواع اینترفیسهای آنالوگ و دیجیتال شامل:</a:t>
            </a:r>
            <a:r>
              <a:rPr lang="fa-IR" sz="1600" dirty="0">
                <a:cs typeface="B Nazanin" panose="00000400000000000000" pitchFamily="2" charset="-78"/>
              </a:rPr>
              <a:t> 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E1, G.703.1 co-directional 64 kbps, Direct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Fibre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Optic</a:t>
            </a:r>
            <a:endParaRPr lang="fa-IR" sz="1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 algn="r" rtl="1">
              <a:lnSpc>
                <a:spcPct val="11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fa-IR" sz="1600" dirty="0">
                <a:cs typeface="B Nazanin" panose="00000400000000000000" pitchFamily="2" charset="-78"/>
              </a:rPr>
              <a:t>داشتن </a:t>
            </a:r>
            <a:r>
              <a:rPr lang="en-US" sz="1600" dirty="0">
                <a:cs typeface="B Nazanin" panose="00000400000000000000" pitchFamily="2" charset="-78"/>
              </a:rPr>
              <a:t>TPS</a:t>
            </a:r>
            <a:r>
              <a:rPr lang="fa-IR" sz="1600" dirty="0">
                <a:cs typeface="B Nazanin" panose="00000400000000000000" pitchFamily="2" charset="-78"/>
              </a:rPr>
              <a:t> بصورت مجتمع با ترمینال </a:t>
            </a:r>
            <a:r>
              <a:rPr lang="en-US" sz="1600" dirty="0">
                <a:cs typeface="B Nazanin" panose="00000400000000000000" pitchFamily="2" charset="-78"/>
              </a:rPr>
              <a:t>PLC</a:t>
            </a:r>
            <a:r>
              <a:rPr lang="fa-IR" sz="1600" dirty="0">
                <a:cs typeface="B Nazanin" panose="00000400000000000000" pitchFamily="2" charset="-78"/>
              </a:rPr>
              <a:t> </a:t>
            </a:r>
            <a:r>
              <a:rPr lang="en-US" sz="1600" dirty="0">
                <a:cs typeface="B Nazanin" panose="00000400000000000000" pitchFamily="2" charset="-78"/>
              </a:rPr>
              <a:t> </a:t>
            </a:r>
            <a:r>
              <a:rPr lang="fa-IR" sz="1600" dirty="0">
                <a:cs typeface="B Nazanin" panose="00000400000000000000" pitchFamily="2" charset="-78"/>
              </a:rPr>
              <a:t>و بصورت </a:t>
            </a:r>
            <a:r>
              <a:rPr lang="en-US" sz="1600" dirty="0">
                <a:cs typeface="B Nazanin" panose="00000400000000000000" pitchFamily="2" charset="-78"/>
              </a:rPr>
              <a:t>Stand Alone</a:t>
            </a:r>
            <a:r>
              <a:rPr lang="fa-IR" sz="1600" dirty="0">
                <a:cs typeface="B Nazanin" panose="00000400000000000000" pitchFamily="2" charset="-78"/>
              </a:rPr>
              <a:t> 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410200" y="685800"/>
            <a:ext cx="3733800" cy="533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algn="r" rtl="1">
              <a:lnSpc>
                <a:spcPct val="150000"/>
              </a:lnSpc>
            </a:pPr>
            <a:r>
              <a:rPr lang="fa-IR" sz="2000" b="1" dirty="0">
                <a:solidFill>
                  <a:schemeClr val="tx1"/>
                </a:solidFill>
                <a:latin typeface="Californian FB" pitchFamily="18" charset="0"/>
                <a:cs typeface="B Koodak" pitchFamily="2" charset="-78"/>
              </a:rPr>
              <a:t>تجهیزات انتقال بر روی خطوط نیرو</a:t>
            </a: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>
          <a:xfrm>
            <a:off x="6986752" y="6463684"/>
            <a:ext cx="2133600" cy="365125"/>
          </a:xfrm>
        </p:spPr>
        <p:txBody>
          <a:bodyPr/>
          <a:lstStyle/>
          <a:p>
            <a:fld id="{74F95225-1B57-4D03-B811-B389AA09464E}" type="slidenum">
              <a:rPr lang="en-US" sz="1400" b="1" smtClean="0"/>
              <a:pPr/>
              <a:t>37</a:t>
            </a:fld>
            <a:endParaRPr lang="en-US" sz="1400" b="1" dirty="0"/>
          </a:p>
        </p:txBody>
      </p:sp>
      <p:sp>
        <p:nvSpPr>
          <p:cNvPr id="14" name="Rectangle 13"/>
          <p:cNvSpPr/>
          <p:nvPr/>
        </p:nvSpPr>
        <p:spPr>
          <a:xfrm>
            <a:off x="0" y="4867"/>
            <a:ext cx="9144000" cy="376133"/>
          </a:xfrm>
          <a:prstGeom prst="rect">
            <a:avLst/>
          </a:prstGeom>
          <a:solidFill>
            <a:srgbClr val="004D85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 err="1" smtClean="0">
                <a:latin typeface="Californian FB" pitchFamily="18" charset="0"/>
                <a:cs typeface="B Koodak" pitchFamily="2" charset="-78"/>
              </a:rPr>
              <a:t>Barsam</a:t>
            </a:r>
            <a:r>
              <a:rPr lang="en-US" sz="1400" b="1" dirty="0" smtClean="0">
                <a:latin typeface="Californian FB" pitchFamily="18" charset="0"/>
                <a:cs typeface="B Koodak" pitchFamily="2" charset="-78"/>
              </a:rPr>
              <a:t> Global System</a:t>
            </a:r>
            <a:endParaRPr lang="en-US" sz="1400" b="1" dirty="0">
              <a:latin typeface="Californian FB" pitchFamily="18" charset="0"/>
              <a:cs typeface="B Koodak" pitchFamily="2" charset="-78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0" y="6577626"/>
            <a:ext cx="9144000" cy="253701"/>
          </a:xfrm>
          <a:prstGeom prst="rect">
            <a:avLst/>
          </a:prstGeom>
          <a:solidFill>
            <a:srgbClr val="004D85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0" y="381000"/>
            <a:ext cx="9144000" cy="113942"/>
          </a:xfrm>
          <a:prstGeom prst="rect">
            <a:avLst/>
          </a:prstGeom>
          <a:solidFill>
            <a:srgbClr val="F5821F"/>
          </a:solidFill>
          <a:ln>
            <a:solidFill>
              <a:srgbClr val="F582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9" y="533400"/>
            <a:ext cx="2433762" cy="74515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7568" y="3600790"/>
            <a:ext cx="4088863" cy="2539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136847"/>
      </p:ext>
    </p:extLst>
  </p:cSld>
  <p:clrMapOvr>
    <a:masterClrMapping/>
  </p:clrMapOvr>
  <p:transition spd="slow">
    <p:comb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0" y="1278552"/>
            <a:ext cx="9144000" cy="199900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342900" indent="-342900" algn="r" rtl="1">
              <a:lnSpc>
                <a:spcPct val="115000"/>
              </a:lnSpc>
              <a:spcAft>
                <a:spcPts val="1000"/>
              </a:spcAft>
              <a:buFont typeface="Wingdings" panose="05000000000000000000" pitchFamily="2" charset="2"/>
              <a:buChar char="v"/>
            </a:pPr>
            <a:r>
              <a:rPr lang="fa-IR" sz="2000" b="1" dirty="0">
                <a:latin typeface="B Nazanin,Bold"/>
                <a:ea typeface="Calibri" panose="020F0502020204030204" pitchFamily="34" charset="0"/>
                <a:cs typeface="B Nazanin" panose="00000400000000000000" pitchFamily="2" charset="-78"/>
              </a:rPr>
              <a:t>تجهیزات </a:t>
            </a:r>
            <a:r>
              <a:rPr lang="en-US" sz="2000" b="1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PLC &amp; TPS</a:t>
            </a:r>
            <a:r>
              <a:rPr lang="fa-IR" sz="2000" b="1" dirty="0">
                <a:latin typeface="B Nazanin,Bold"/>
                <a:ea typeface="Calibri" panose="020F0502020204030204" pitchFamily="34" charset="0"/>
                <a:cs typeface="B Nazanin" panose="00000400000000000000" pitchFamily="2" charset="-78"/>
              </a:rPr>
              <a:t> : </a:t>
            </a:r>
            <a:endParaRPr lang="fa-IR" sz="2000" b="1" dirty="0" smtClean="0">
              <a:latin typeface="B Nazanin,Bold"/>
              <a:ea typeface="Calibri" panose="020F0502020204030204" pitchFamily="34" charset="0"/>
              <a:cs typeface="B Nazanin" panose="00000400000000000000" pitchFamily="2" charset="-78"/>
            </a:endParaRPr>
          </a:p>
          <a:p>
            <a:pPr marL="285750" marR="0" lvl="0" indent="-285750" algn="r" rtl="1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fa-IR" sz="1600" dirty="0" smtClean="0">
                <a:latin typeface="Calibri" panose="020F050202020403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تله پروتکشن با </a:t>
            </a:r>
            <a:r>
              <a:rPr lang="fa-IR" sz="1600" dirty="0" smtClean="0">
                <a:latin typeface="Calibri" panose="020F050202020403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داشتن 8کانال(اینترفیس </a:t>
            </a:r>
            <a:r>
              <a:rPr lang="fa-IR" sz="1600" dirty="0">
                <a:latin typeface="Calibri" panose="020F050202020403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آنالوگ </a:t>
            </a:r>
            <a:r>
              <a:rPr lang="fa-IR" sz="1600" dirty="0">
                <a:latin typeface="Calibri" panose="020F050202020403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و دیجیتال) </a:t>
            </a:r>
            <a:r>
              <a:rPr lang="fa-IR" sz="1600" dirty="0" smtClean="0">
                <a:latin typeface="Calibri" panose="020F050202020403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جهت </a:t>
            </a:r>
            <a:r>
              <a:rPr lang="fa-IR" sz="1600" dirty="0">
                <a:latin typeface="Calibri" panose="020F050202020403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انتقال فرامین حفاظتی همراه با دقت و قابلیت اعتماد بسیار بالا</a:t>
            </a:r>
          </a:p>
          <a:p>
            <a:pPr marL="285750" indent="-285750" algn="r" rtl="1">
              <a:lnSpc>
                <a:spcPct val="11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ar-SA" sz="1600" dirty="0">
                <a:cs typeface="B Nazanin" panose="00000400000000000000" pitchFamily="2" charset="-78"/>
              </a:rPr>
              <a:t>قابلیت انتقال فرامین حفاظتی از طریق انواع اینترفیسهای آنالوگ و دیجیتال شامل:</a:t>
            </a:r>
            <a:r>
              <a:rPr lang="fa-IR" sz="1600" dirty="0">
                <a:cs typeface="B Nazanin" panose="00000400000000000000" pitchFamily="2" charset="-78"/>
              </a:rPr>
              <a:t> 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E1, G.703.1 co-directional 64 kbps, Direct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Fibre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Optic</a:t>
            </a:r>
            <a:endParaRPr lang="fa-IR" sz="1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 algn="r" rtl="1">
              <a:lnSpc>
                <a:spcPct val="11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fa-IR" sz="1600" dirty="0">
                <a:cs typeface="B Nazanin" panose="00000400000000000000" pitchFamily="2" charset="-78"/>
              </a:rPr>
              <a:t>داشتن </a:t>
            </a:r>
            <a:r>
              <a:rPr lang="en-US" sz="1600" dirty="0">
                <a:cs typeface="B Nazanin" panose="00000400000000000000" pitchFamily="2" charset="-78"/>
              </a:rPr>
              <a:t>TPS</a:t>
            </a:r>
            <a:r>
              <a:rPr lang="fa-IR" sz="1600" dirty="0">
                <a:cs typeface="B Nazanin" panose="00000400000000000000" pitchFamily="2" charset="-78"/>
              </a:rPr>
              <a:t> بصورت مجتمع با ترمینال </a:t>
            </a:r>
            <a:r>
              <a:rPr lang="en-US" sz="1600" dirty="0">
                <a:cs typeface="B Nazanin" panose="00000400000000000000" pitchFamily="2" charset="-78"/>
              </a:rPr>
              <a:t>PLC</a:t>
            </a:r>
            <a:r>
              <a:rPr lang="fa-IR" sz="1600" dirty="0">
                <a:cs typeface="B Nazanin" panose="00000400000000000000" pitchFamily="2" charset="-78"/>
              </a:rPr>
              <a:t> </a:t>
            </a:r>
            <a:r>
              <a:rPr lang="en-US" sz="1600" dirty="0">
                <a:cs typeface="B Nazanin" panose="00000400000000000000" pitchFamily="2" charset="-78"/>
              </a:rPr>
              <a:t> </a:t>
            </a:r>
            <a:r>
              <a:rPr lang="fa-IR" sz="1600" dirty="0">
                <a:cs typeface="B Nazanin" panose="00000400000000000000" pitchFamily="2" charset="-78"/>
              </a:rPr>
              <a:t>و بصورت </a:t>
            </a:r>
            <a:r>
              <a:rPr lang="en-US" sz="1600" dirty="0">
                <a:cs typeface="B Nazanin" panose="00000400000000000000" pitchFamily="2" charset="-78"/>
              </a:rPr>
              <a:t>Stand Alone</a:t>
            </a:r>
            <a:r>
              <a:rPr lang="fa-IR" sz="1600" dirty="0">
                <a:cs typeface="B Nazanin" panose="00000400000000000000" pitchFamily="2" charset="-78"/>
              </a:rPr>
              <a:t> 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410200" y="685800"/>
            <a:ext cx="3733800" cy="533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algn="r" rtl="1">
              <a:lnSpc>
                <a:spcPct val="150000"/>
              </a:lnSpc>
            </a:pPr>
            <a:r>
              <a:rPr lang="fa-IR" sz="2000" b="1" dirty="0">
                <a:solidFill>
                  <a:schemeClr val="tx1"/>
                </a:solidFill>
                <a:latin typeface="Californian FB" pitchFamily="18" charset="0"/>
                <a:cs typeface="B Koodak" pitchFamily="2" charset="-78"/>
              </a:rPr>
              <a:t>تجهیزات انتقال بر روی خطوط نیرو</a:t>
            </a: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>
          <a:xfrm>
            <a:off x="6986752" y="6463684"/>
            <a:ext cx="2133600" cy="365125"/>
          </a:xfrm>
        </p:spPr>
        <p:txBody>
          <a:bodyPr/>
          <a:lstStyle/>
          <a:p>
            <a:fld id="{74F95225-1B57-4D03-B811-B389AA09464E}" type="slidenum">
              <a:rPr lang="en-US" sz="1400" b="1" smtClean="0"/>
              <a:pPr/>
              <a:t>38</a:t>
            </a:fld>
            <a:endParaRPr lang="en-US" sz="1400" b="1" dirty="0"/>
          </a:p>
        </p:txBody>
      </p:sp>
      <p:sp>
        <p:nvSpPr>
          <p:cNvPr id="14" name="Rectangle 13"/>
          <p:cNvSpPr/>
          <p:nvPr/>
        </p:nvSpPr>
        <p:spPr>
          <a:xfrm>
            <a:off x="0" y="4867"/>
            <a:ext cx="9144000" cy="376133"/>
          </a:xfrm>
          <a:prstGeom prst="rect">
            <a:avLst/>
          </a:prstGeom>
          <a:solidFill>
            <a:srgbClr val="004D85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 err="1" smtClean="0">
                <a:latin typeface="Californian FB" pitchFamily="18" charset="0"/>
                <a:cs typeface="B Koodak" pitchFamily="2" charset="-78"/>
              </a:rPr>
              <a:t>Barsam</a:t>
            </a:r>
            <a:r>
              <a:rPr lang="en-US" sz="1400" b="1" dirty="0" smtClean="0">
                <a:latin typeface="Californian FB" pitchFamily="18" charset="0"/>
                <a:cs typeface="B Koodak" pitchFamily="2" charset="-78"/>
              </a:rPr>
              <a:t> Global System</a:t>
            </a:r>
            <a:endParaRPr lang="en-US" sz="1400" b="1" dirty="0">
              <a:latin typeface="Californian FB" pitchFamily="18" charset="0"/>
              <a:cs typeface="B Koodak" pitchFamily="2" charset="-78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0" y="6577626"/>
            <a:ext cx="9144000" cy="253701"/>
          </a:xfrm>
          <a:prstGeom prst="rect">
            <a:avLst/>
          </a:prstGeom>
          <a:solidFill>
            <a:srgbClr val="004D85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0" y="381000"/>
            <a:ext cx="9144000" cy="113942"/>
          </a:xfrm>
          <a:prstGeom prst="rect">
            <a:avLst/>
          </a:prstGeom>
          <a:solidFill>
            <a:srgbClr val="F5821F"/>
          </a:solidFill>
          <a:ln>
            <a:solidFill>
              <a:srgbClr val="F582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9" y="533400"/>
            <a:ext cx="2433762" cy="74515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7568" y="3600790"/>
            <a:ext cx="4088863" cy="2539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69236"/>
      </p:ext>
    </p:extLst>
  </p:cSld>
  <p:clrMapOvr>
    <a:masterClrMapping/>
  </p:clrMapOvr>
  <p:transition spd="slow">
    <p:comb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978"/>
          <a:stretch/>
        </p:blipFill>
        <p:spPr>
          <a:xfrm>
            <a:off x="0" y="801945"/>
            <a:ext cx="4945487" cy="307655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2599" r="4587"/>
          <a:stretch/>
        </p:blipFill>
        <p:spPr>
          <a:xfrm>
            <a:off x="6172199" y="3035394"/>
            <a:ext cx="2872019" cy="24630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18" y="3967655"/>
            <a:ext cx="4307221" cy="1733659"/>
          </a:xfrm>
          <a:prstGeom prst="rect">
            <a:avLst/>
          </a:prstGeom>
        </p:spPr>
      </p:pic>
      <p:sp>
        <p:nvSpPr>
          <p:cNvPr id="9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5624513"/>
            <a:ext cx="2057400" cy="273844"/>
          </a:xfrm>
        </p:spPr>
        <p:txBody>
          <a:bodyPr/>
          <a:lstStyle/>
          <a:p>
            <a:fld id="{9595411A-B24F-4167-A07B-1B1B8338D97B}" type="slidenum">
              <a:rPr lang="en-US" smtClean="0"/>
              <a:t>39</a:t>
            </a:fld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67616" y="5742176"/>
            <a:ext cx="4250028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latin typeface="BookmanOldStyle"/>
              </a:rPr>
              <a:t>A DPLC link configured for transmission of two speech and two data channels</a:t>
            </a:r>
            <a:endParaRPr lang="en-US" sz="900" dirty="0"/>
          </a:p>
        </p:txBody>
      </p:sp>
      <p:sp>
        <p:nvSpPr>
          <p:cNvPr id="11" name="Rectangle 10"/>
          <p:cNvSpPr/>
          <p:nvPr/>
        </p:nvSpPr>
        <p:spPr>
          <a:xfrm>
            <a:off x="4945487" y="1834345"/>
            <a:ext cx="3026535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>
                <a:latin typeface="BookmanOldStyle"/>
              </a:rPr>
              <a:t>Possible applications of PLC links in a part</a:t>
            </a:r>
          </a:p>
          <a:p>
            <a:r>
              <a:rPr lang="en-US" sz="1050" dirty="0">
                <a:latin typeface="BookmanOldStyle"/>
              </a:rPr>
              <a:t>of a network realized by phase-to-earth coupling</a:t>
            </a:r>
            <a:endParaRPr lang="en-US" sz="1050" dirty="0"/>
          </a:p>
        </p:txBody>
      </p:sp>
      <p:sp>
        <p:nvSpPr>
          <p:cNvPr id="12" name="Rectangle 11"/>
          <p:cNvSpPr/>
          <p:nvPr/>
        </p:nvSpPr>
        <p:spPr>
          <a:xfrm>
            <a:off x="6679305" y="5472953"/>
            <a:ext cx="1935081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>
                <a:latin typeface="BookmanOldStyle"/>
              </a:rPr>
              <a:t>Realization of PLC link using</a:t>
            </a:r>
          </a:p>
          <a:p>
            <a:r>
              <a:rPr lang="en-US" sz="1050" dirty="0">
                <a:latin typeface="BookmanOldStyle"/>
              </a:rPr>
              <a:t>phase-to-phase coupling</a:t>
            </a:r>
            <a:endParaRPr lang="en-US" sz="1050" dirty="0"/>
          </a:p>
        </p:txBody>
      </p:sp>
      <p:sp>
        <p:nvSpPr>
          <p:cNvPr id="13" name="Rectangle 12"/>
          <p:cNvSpPr/>
          <p:nvPr/>
        </p:nvSpPr>
        <p:spPr>
          <a:xfrm>
            <a:off x="0" y="4867"/>
            <a:ext cx="9144000" cy="376133"/>
          </a:xfrm>
          <a:prstGeom prst="rect">
            <a:avLst/>
          </a:prstGeom>
          <a:solidFill>
            <a:srgbClr val="004D85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 err="1" smtClean="0">
                <a:latin typeface="Californian FB" pitchFamily="18" charset="0"/>
                <a:cs typeface="B Koodak" pitchFamily="2" charset="-78"/>
              </a:rPr>
              <a:t>Barsam</a:t>
            </a:r>
            <a:r>
              <a:rPr lang="en-US" sz="1400" b="1" dirty="0" smtClean="0">
                <a:latin typeface="Californian FB" pitchFamily="18" charset="0"/>
                <a:cs typeface="B Koodak" pitchFamily="2" charset="-78"/>
              </a:rPr>
              <a:t> Global System</a:t>
            </a:r>
            <a:endParaRPr lang="en-US" sz="1400" b="1" dirty="0">
              <a:latin typeface="Californian FB" pitchFamily="18" charset="0"/>
              <a:cs typeface="B Koodak" pitchFamily="2" charset="-78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0" y="6577626"/>
            <a:ext cx="9144000" cy="253701"/>
          </a:xfrm>
          <a:prstGeom prst="rect">
            <a:avLst/>
          </a:prstGeom>
          <a:solidFill>
            <a:srgbClr val="004D85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0" y="381000"/>
            <a:ext cx="9144000" cy="113942"/>
          </a:xfrm>
          <a:prstGeom prst="rect">
            <a:avLst/>
          </a:prstGeom>
          <a:solidFill>
            <a:srgbClr val="F5821F"/>
          </a:solidFill>
          <a:ln>
            <a:solidFill>
              <a:srgbClr val="F582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992712"/>
      </p:ext>
    </p:extLst>
  </p:cSld>
  <p:clrMapOvr>
    <a:masterClrMapping/>
  </p:clrMapOvr>
  <p:transition spd="slow">
    <p:comb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95411A-B24F-4167-A07B-1B1B8338D97B}" type="slidenum">
              <a:rPr lang="en-US" smtClean="0"/>
              <a:t>4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10244" r="997" b="1730"/>
          <a:stretch/>
        </p:blipFill>
        <p:spPr>
          <a:xfrm>
            <a:off x="31509" y="2128563"/>
            <a:ext cx="2559676" cy="387218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1205" y="953843"/>
            <a:ext cx="1142743" cy="96591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3003" y="4200970"/>
            <a:ext cx="3115666" cy="169738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3003" y="3150595"/>
            <a:ext cx="3115666" cy="86138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940387" y="1242900"/>
            <a:ext cx="4387868" cy="12000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>
              <a:lnSpc>
                <a:spcPct val="115000"/>
              </a:lnSpc>
              <a:spcAft>
                <a:spcPts val="750"/>
              </a:spcAft>
            </a:pPr>
            <a:r>
              <a:rPr lang="fa-IR" b="1" dirty="0">
                <a:latin typeface="B Nazanin,Bold"/>
                <a:ea typeface="Calibri" panose="020F0502020204030204" pitchFamily="34" charset="0"/>
                <a:cs typeface="B Nazanin" panose="00000400000000000000" pitchFamily="2" charset="-78"/>
              </a:rPr>
              <a:t>نماینده انحصاری تجهیزات </a:t>
            </a:r>
            <a:r>
              <a:rPr lang="en-US" b="1" dirty="0">
                <a:latin typeface="B Nazanin,Bold"/>
                <a:ea typeface="Calibri" panose="020F0502020204030204" pitchFamily="34" charset="0"/>
                <a:cs typeface="B Nazanin" panose="00000400000000000000" pitchFamily="2" charset="-78"/>
              </a:rPr>
              <a:t>INFOWARE</a:t>
            </a:r>
            <a:r>
              <a:rPr lang="fa-IR" b="1" dirty="0">
                <a:latin typeface="B Nazanin,Bold"/>
                <a:ea typeface="Calibri" panose="020F0502020204030204" pitchFamily="34" charset="0"/>
                <a:cs typeface="B Nazanin" panose="00000400000000000000" pitchFamily="2" charset="-78"/>
              </a:rPr>
              <a:t> مجارستان</a:t>
            </a:r>
            <a:endParaRPr lang="en-US" b="1" dirty="0">
              <a:latin typeface="B Nazanin,Bold"/>
              <a:ea typeface="Calibri" panose="020F0502020204030204" pitchFamily="34" charset="0"/>
              <a:cs typeface="B Nazanin" panose="00000400000000000000" pitchFamily="2" charset="-78"/>
            </a:endParaRPr>
          </a:p>
          <a:p>
            <a:pPr algn="r" rtl="1">
              <a:lnSpc>
                <a:spcPct val="115000"/>
              </a:lnSpc>
              <a:spcAft>
                <a:spcPts val="750"/>
              </a:spcAft>
            </a:pPr>
            <a:endParaRPr lang="fa-IR" b="1" dirty="0">
              <a:latin typeface="B Nazanin,Bold"/>
              <a:ea typeface="Calibri" panose="020F0502020204030204" pitchFamily="34" charset="0"/>
              <a:cs typeface="B Nazanin" panose="00000400000000000000" pitchFamily="2" charset="-78"/>
            </a:endParaRPr>
          </a:p>
          <a:p>
            <a:pPr algn="r" rtl="1">
              <a:lnSpc>
                <a:spcPct val="115000"/>
              </a:lnSpc>
              <a:spcAft>
                <a:spcPts val="750"/>
              </a:spcAft>
            </a:pPr>
            <a:r>
              <a:rPr lang="en-US" sz="1500" b="1" dirty="0">
                <a:latin typeface="B Nazanin,Bold"/>
                <a:ea typeface="Calibri" panose="020F0502020204030204" pitchFamily="34" charset="0"/>
                <a:cs typeface="B Nazanin" panose="00000400000000000000" pitchFamily="2" charset="-78"/>
              </a:rPr>
              <a:t>MAB V2 RTU - </a:t>
            </a:r>
            <a:r>
              <a:rPr lang="fa-IR" sz="1500" b="1" dirty="0">
                <a:latin typeface="B Nazanin,Bold"/>
                <a:ea typeface="Calibri" panose="020F0502020204030204" pitchFamily="34" charset="0"/>
                <a:cs typeface="B Nazanin" panose="00000400000000000000" pitchFamily="2" charset="-78"/>
              </a:rPr>
              <a:t> همراه با </a:t>
            </a:r>
            <a:r>
              <a:rPr lang="en-US" sz="1500" b="1" dirty="0">
                <a:latin typeface="B Nazanin,Bold"/>
                <a:ea typeface="Calibri" panose="020F0502020204030204" pitchFamily="34" charset="0"/>
                <a:cs typeface="B Nazanin" panose="00000400000000000000" pitchFamily="2" charset="-78"/>
              </a:rPr>
              <a:t>KEMA Type Tests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4867"/>
            <a:ext cx="9144000" cy="376133"/>
          </a:xfrm>
          <a:prstGeom prst="rect">
            <a:avLst/>
          </a:prstGeom>
          <a:solidFill>
            <a:srgbClr val="004D85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 err="1" smtClean="0">
                <a:latin typeface="Californian FB" pitchFamily="18" charset="0"/>
                <a:cs typeface="B Koodak" pitchFamily="2" charset="-78"/>
              </a:rPr>
              <a:t>Barsam</a:t>
            </a:r>
            <a:r>
              <a:rPr lang="en-US" sz="1400" b="1" dirty="0" smtClean="0">
                <a:latin typeface="Californian FB" pitchFamily="18" charset="0"/>
                <a:cs typeface="B Koodak" pitchFamily="2" charset="-78"/>
              </a:rPr>
              <a:t> Global System</a:t>
            </a:r>
            <a:endParaRPr lang="en-US" sz="1400" b="1" dirty="0">
              <a:latin typeface="Californian FB" pitchFamily="18" charset="0"/>
              <a:cs typeface="B Koodak" pitchFamily="2" charset="-78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0" y="6577626"/>
            <a:ext cx="9144000" cy="253701"/>
          </a:xfrm>
          <a:prstGeom prst="rect">
            <a:avLst/>
          </a:prstGeom>
          <a:solidFill>
            <a:srgbClr val="004D85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0" y="381000"/>
            <a:ext cx="9144000" cy="113942"/>
          </a:xfrm>
          <a:prstGeom prst="rect">
            <a:avLst/>
          </a:prstGeom>
          <a:solidFill>
            <a:srgbClr val="F5821F"/>
          </a:solidFill>
          <a:ln>
            <a:solidFill>
              <a:srgbClr val="F582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388444"/>
      </p:ext>
    </p:extLst>
  </p:cSld>
  <p:clrMapOvr>
    <a:masterClrMapping/>
  </p:clrMapOvr>
  <p:transition spd="slow">
    <p:comb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>
          <a:xfrm>
            <a:off x="6966699" y="6446670"/>
            <a:ext cx="2133600" cy="365125"/>
          </a:xfrm>
        </p:spPr>
        <p:txBody>
          <a:bodyPr/>
          <a:lstStyle/>
          <a:p>
            <a:fld id="{74F95225-1B57-4D03-B811-B389AA09464E}" type="slidenum">
              <a:rPr lang="en-US" sz="1400" b="1" smtClean="0"/>
              <a:pPr/>
              <a:t>40</a:t>
            </a:fld>
            <a:endParaRPr lang="en-US" sz="1400" b="1" dirty="0"/>
          </a:p>
        </p:txBody>
      </p:sp>
      <p:sp>
        <p:nvSpPr>
          <p:cNvPr id="14" name="Rectangle 13"/>
          <p:cNvSpPr/>
          <p:nvPr/>
        </p:nvSpPr>
        <p:spPr>
          <a:xfrm>
            <a:off x="7567014" y="472927"/>
            <a:ext cx="1367589" cy="609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 algn="r">
              <a:defRPr/>
            </a:pPr>
            <a:r>
              <a:rPr lang="fa-IR" sz="2400" b="1" dirty="0" smtClean="0">
                <a:solidFill>
                  <a:schemeClr val="tx1"/>
                </a:solidFill>
                <a:latin typeface="Californian FB" pitchFamily="18" charset="0"/>
                <a:cs typeface="B Koodak" pitchFamily="2" charset="-78"/>
              </a:rPr>
              <a:t>مراکز تلفن</a:t>
            </a:r>
            <a:endParaRPr lang="en-US" sz="2400" b="1" dirty="0" smtClean="0">
              <a:solidFill>
                <a:schemeClr val="tx1"/>
              </a:solidFill>
              <a:latin typeface="Californian FB" pitchFamily="18" charset="0"/>
              <a:cs typeface="B Koodak" pitchFamily="2" charset="-78"/>
            </a:endParaRPr>
          </a:p>
          <a:p>
            <a:pPr algn="r">
              <a:defRPr/>
            </a:pPr>
            <a:endParaRPr lang="en-US" sz="3600" b="1" dirty="0" smtClean="0">
              <a:solidFill>
                <a:schemeClr val="tx1"/>
              </a:solidFill>
              <a:latin typeface="Californian FB" pitchFamily="18" charset="0"/>
              <a:cs typeface="B Koodak" pitchFamily="2" charset="-78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219200" y="856634"/>
            <a:ext cx="7628586" cy="928459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342900" indent="-342900" algn="r" rtl="1">
              <a:lnSpc>
                <a:spcPct val="115000"/>
              </a:lnSpc>
              <a:spcAft>
                <a:spcPts val="1000"/>
              </a:spcAft>
              <a:buFont typeface="Wingdings" panose="05000000000000000000" pitchFamily="2" charset="2"/>
              <a:buChar char="v"/>
            </a:pPr>
            <a:r>
              <a:rPr lang="fa-IR" sz="2000" b="1" dirty="0">
                <a:latin typeface="B Nazanin,Bold"/>
                <a:ea typeface="Calibri" panose="020F0502020204030204" pitchFamily="34" charset="0"/>
                <a:cs typeface="B Nazanin" panose="00000400000000000000" pitchFamily="2" charset="-78"/>
              </a:rPr>
              <a:t>تجهیزات مخابراتی و تلفنی: </a:t>
            </a:r>
            <a:r>
              <a:rPr lang="fa-IR" sz="2000" b="1" dirty="0" smtClean="0">
                <a:latin typeface="B Nazanin,Bold"/>
                <a:ea typeface="Calibri" panose="020F0502020204030204" pitchFamily="34" charset="0"/>
                <a:cs typeface="B Nazanin" panose="00000400000000000000" pitchFamily="2" charset="-78"/>
              </a:rPr>
              <a:t>(</a:t>
            </a:r>
            <a:r>
              <a:rPr lang="en-US" sz="2000" b="1" dirty="0" smtClean="0">
                <a:latin typeface="B Nazanin,Bold"/>
                <a:ea typeface="Calibri" panose="020F0502020204030204" pitchFamily="34" charset="0"/>
                <a:cs typeface="B Nazanin" panose="00000400000000000000" pitchFamily="2" charset="-78"/>
              </a:rPr>
              <a:t> </a:t>
            </a:r>
            <a:r>
              <a:rPr lang="en-US" sz="2000" b="1" dirty="0" smtClean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Siemens/Unify , NEC</a:t>
            </a:r>
            <a:r>
              <a:rPr lang="fa-IR" sz="2000" b="1" dirty="0" smtClean="0">
                <a:latin typeface="Calibri" panose="020F050202020403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)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indent="-342900" algn="r" rtl="1">
              <a:lnSpc>
                <a:spcPct val="115000"/>
              </a:lnSpc>
              <a:spcAft>
                <a:spcPts val="1000"/>
              </a:spcAft>
              <a:buFont typeface="Arial" panose="020B0604020202020204" pitchFamily="34" charset="0"/>
              <a:buChar char="-"/>
            </a:pPr>
            <a:r>
              <a:rPr lang="fa-IR" sz="2000" dirty="0">
                <a:latin typeface="Times New Roman" panose="02020603050405020304" pitchFamily="18" charset="0"/>
                <a:ea typeface="Calibri" panose="020F0502020204030204" pitchFamily="34" charset="0"/>
                <a:cs typeface="B Nazanin" panose="00000400000000000000" pitchFamily="2" charset="-78"/>
              </a:rPr>
              <a:t>تامین و </a:t>
            </a:r>
            <a:r>
              <a:rPr lang="fa-IR" sz="2000" dirty="0" smtClean="0">
                <a:latin typeface="Times New Roman" panose="02020603050405020304" pitchFamily="18" charset="0"/>
                <a:ea typeface="Calibri" panose="020F0502020204030204" pitchFamily="34" charset="0"/>
                <a:cs typeface="B Nazanin" panose="00000400000000000000" pitchFamily="2" charset="-78"/>
              </a:rPr>
              <a:t>راه اندازی </a:t>
            </a:r>
            <a:r>
              <a:rPr lang="fa-IR" sz="2000" dirty="0">
                <a:latin typeface="Times New Roman" panose="02020603050405020304" pitchFamily="18" charset="0"/>
                <a:ea typeface="Calibri" panose="020F0502020204030204" pitchFamily="34" charset="0"/>
                <a:cs typeface="B Nazanin" panose="00000400000000000000" pitchFamily="2" charset="-78"/>
              </a:rPr>
              <a:t>تجهیزات مرکز تلفن </a:t>
            </a:r>
            <a:r>
              <a:rPr lang="fa-IR" dirty="0" smtClean="0">
                <a:latin typeface="Times New Roman" panose="02020603050405020304" pitchFamily="18" charset="0"/>
                <a:ea typeface="Calibri" panose="020F0502020204030204" pitchFamily="34" charset="0"/>
                <a:cs typeface="B Nazanin" panose="00000400000000000000" pitchFamily="2" charset="-78"/>
              </a:rPr>
              <a:t>بصورت</a:t>
            </a:r>
            <a:r>
              <a:rPr lang="fa-IR" sz="2000" dirty="0" smtClean="0">
                <a:latin typeface="Times New Roman" panose="02020603050405020304" pitchFamily="18" charset="0"/>
                <a:ea typeface="Calibri" panose="020F0502020204030204" pitchFamily="34" charset="0"/>
                <a:cs typeface="B Nazanin" panose="00000400000000000000" pitchFamily="2" charset="-78"/>
              </a:rPr>
              <a:t>:</a:t>
            </a:r>
            <a:r>
              <a:rPr lang="en-US" sz="2000" dirty="0" smtClean="0">
                <a:latin typeface="Times New Roman" panose="02020603050405020304" pitchFamily="18" charset="0"/>
                <a:ea typeface="Calibri" panose="020F0502020204030204" pitchFamily="34" charset="0"/>
                <a:cs typeface="B Nazanin" panose="00000400000000000000" pitchFamily="2" charset="-78"/>
              </a:rPr>
              <a:t>   </a:t>
            </a:r>
            <a:r>
              <a:rPr lang="fa-IR" sz="2000" dirty="0" smtClean="0">
                <a:latin typeface="Times New Roman" panose="02020603050405020304" pitchFamily="18" charset="0"/>
                <a:ea typeface="Calibri" panose="020F0502020204030204" pitchFamily="34" charset="0"/>
                <a:cs typeface="B Nazanin" panose="00000400000000000000" pitchFamily="2" charset="-78"/>
              </a:rPr>
              <a:t> </a:t>
            </a:r>
            <a:r>
              <a:rPr lang="en-US" sz="2000" dirty="0" smtClean="0">
                <a:latin typeface="Times New Roman" panose="02020603050405020304" pitchFamily="18" charset="0"/>
                <a:ea typeface="Calibri" panose="020F0502020204030204" pitchFamily="34" charset="0"/>
                <a:cs typeface="B Nazanin" panose="00000400000000000000" pitchFamily="2" charset="-78"/>
              </a:rPr>
              <a:t> </a:t>
            </a:r>
            <a:r>
              <a:rPr lang="en-US" sz="1600" b="1" dirty="0" smtClean="0">
                <a:latin typeface="Myriad Pro"/>
              </a:rPr>
              <a:t> </a:t>
            </a:r>
            <a:r>
              <a:rPr lang="en-US" sz="1600" b="1" dirty="0">
                <a:latin typeface="Myriad Pro"/>
              </a:rPr>
              <a:t>PBX </a:t>
            </a:r>
            <a:r>
              <a:rPr lang="en-US" sz="1600" dirty="0">
                <a:latin typeface="Myriad Pro"/>
              </a:rPr>
              <a:t>IP and TDM PBX </a:t>
            </a:r>
            <a:r>
              <a:rPr lang="en-US" sz="1600" dirty="0">
                <a:latin typeface="Arial" panose="020B0604020202020204" pitchFamily="34" charset="0"/>
              </a:rPr>
              <a:t>→ </a:t>
            </a:r>
            <a:r>
              <a:rPr lang="en-US" sz="1600" b="1" dirty="0" smtClean="0">
                <a:latin typeface="Myriad Pro"/>
              </a:rPr>
              <a:t>Hybrid</a:t>
            </a:r>
            <a:endParaRPr lang="en-US" sz="1600" dirty="0">
              <a:latin typeface="Myriad Pro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0" y="-381000"/>
            <a:ext cx="9144000" cy="376133"/>
          </a:xfrm>
          <a:prstGeom prst="rect">
            <a:avLst/>
          </a:prstGeom>
          <a:solidFill>
            <a:srgbClr val="004D85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 err="1" smtClean="0">
                <a:latin typeface="Californian FB" pitchFamily="18" charset="0"/>
                <a:cs typeface="B Koodak" pitchFamily="2" charset="-78"/>
              </a:rPr>
              <a:t>Barsam</a:t>
            </a:r>
            <a:r>
              <a:rPr lang="en-US" sz="1400" b="1" dirty="0" smtClean="0">
                <a:latin typeface="Californian FB" pitchFamily="18" charset="0"/>
                <a:cs typeface="B Koodak" pitchFamily="2" charset="-78"/>
              </a:rPr>
              <a:t> Global System</a:t>
            </a:r>
            <a:endParaRPr lang="en-US" sz="1400" b="1" dirty="0">
              <a:latin typeface="Californian FB" pitchFamily="18" charset="0"/>
              <a:cs typeface="B Koodak" pitchFamily="2" charset="-78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0" y="6629400"/>
            <a:ext cx="9144000" cy="253701"/>
          </a:xfrm>
          <a:prstGeom prst="rect">
            <a:avLst/>
          </a:prstGeom>
          <a:solidFill>
            <a:srgbClr val="004D85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0" y="-4867"/>
            <a:ext cx="9144000" cy="113942"/>
          </a:xfrm>
          <a:prstGeom prst="rect">
            <a:avLst/>
          </a:prstGeom>
          <a:solidFill>
            <a:srgbClr val="F5821F"/>
          </a:solidFill>
          <a:ln>
            <a:solidFill>
              <a:srgbClr val="F582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219200" y="2033969"/>
            <a:ext cx="7467600" cy="24016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 algn="r" rtl="1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-"/>
            </a:pPr>
            <a:r>
              <a:rPr lang="fa-IR" sz="2000" dirty="0">
                <a:latin typeface="Times New Roman" panose="02020603050405020304" pitchFamily="18" charset="0"/>
                <a:ea typeface="Calibri" panose="020F0502020204030204" pitchFamily="34" charset="0"/>
                <a:cs typeface="B Nazanin" panose="00000400000000000000" pitchFamily="2" charset="-78"/>
              </a:rPr>
              <a:t>تامین و اجرای تجهیزات مرکز تلفن 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B Nazanin" panose="00000400000000000000" pitchFamily="2" charset="-78"/>
              </a:rPr>
              <a:t>IP-PBX</a:t>
            </a:r>
            <a:r>
              <a:rPr lang="en-US" dirty="0">
                <a:latin typeface="B Nazanin" panose="00000400000000000000" pitchFamily="2" charset="-78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fa-IR" sz="2000" dirty="0">
                <a:latin typeface="Times New Roman" panose="02020603050405020304" pitchFamily="18" charset="0"/>
                <a:ea typeface="Calibri" panose="020F0502020204030204" pitchFamily="34" charset="0"/>
                <a:cs typeface="B Nazanin" panose="00000400000000000000" pitchFamily="2" charset="-78"/>
              </a:rPr>
              <a:t>شامل : انواع 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B Nazanin" panose="00000400000000000000" pitchFamily="2" charset="-78"/>
              </a:rPr>
              <a:t>Call Manager</a:t>
            </a:r>
            <a:r>
              <a:rPr lang="fa-IR" sz="2000" dirty="0">
                <a:latin typeface="Times New Roman" panose="02020603050405020304" pitchFamily="18" charset="0"/>
                <a:ea typeface="Calibri" panose="020F0502020204030204" pitchFamily="34" charset="0"/>
                <a:cs typeface="B Nazanin" panose="00000400000000000000" pitchFamily="2" charset="-78"/>
              </a:rPr>
              <a:t> با امکانات و ظرفیتهای مختلف بسته به نوع کاربرد ، انواع 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B Nazanin" panose="00000400000000000000" pitchFamily="2" charset="-78"/>
              </a:rPr>
              <a:t>Voice Recorder</a:t>
            </a:r>
            <a:r>
              <a:rPr lang="en-US" dirty="0">
                <a:latin typeface="B Nazanin" panose="00000400000000000000" pitchFamily="2" charset="-78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B Nazanin" panose="00000400000000000000" pitchFamily="2" charset="-78"/>
              </a:rPr>
              <a:t>Soft Phone , IP Phone , Attendant Console, 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lvl="0" indent="-342900" algn="r" rtl="1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-"/>
            </a:pPr>
            <a:r>
              <a:rPr lang="fa-IR" sz="2000" dirty="0">
                <a:latin typeface="Calibri" panose="020F050202020403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تجهیزات 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VOIP</a:t>
            </a:r>
            <a:r>
              <a:rPr lang="fa-IR" sz="2000" dirty="0">
                <a:latin typeface="Calibri" panose="020F050202020403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 شامل : 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VOIP Router, IP Broadcasting , Cellular Broadcasting , PTT over IP , IP Phone , VOIP/ Media Gateway , IP Audio Conference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lvl="0" indent="-342900" algn="r" rtl="1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-"/>
            </a:pPr>
            <a:r>
              <a:rPr lang="fa-IR" sz="2000" dirty="0">
                <a:latin typeface="Calibri" panose="020F050202020403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تجهیزات شبکه شامل : انواع روتر و سوییچ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4260236"/>
      </p:ext>
    </p:extLst>
  </p:cSld>
  <p:clrMapOvr>
    <a:masterClrMapping/>
  </p:clrMapOvr>
  <p:transition spd="slow">
    <p:comb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081825" y="1792641"/>
            <a:ext cx="8007440" cy="3577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>
              <a:lnSpc>
                <a:spcPct val="115000"/>
              </a:lnSpc>
              <a:spcAft>
                <a:spcPts val="750"/>
              </a:spcAft>
            </a:pPr>
            <a:r>
              <a:rPr lang="fa-IR" sz="1500" b="1" dirty="0">
                <a:latin typeface="B Nazanin,Bold"/>
                <a:ea typeface="Calibri" panose="020F0502020204030204" pitchFamily="34" charset="0"/>
                <a:cs typeface="B Nazanin" panose="00000400000000000000" pitchFamily="2" charset="-78"/>
              </a:rPr>
              <a:t>مراکز تلفن : </a:t>
            </a:r>
            <a:r>
              <a:rPr lang="en-US" sz="1500" b="1" dirty="0">
                <a:latin typeface="B Nazanin,Bold"/>
                <a:ea typeface="Calibri" panose="020F0502020204030204" pitchFamily="34" charset="0"/>
                <a:cs typeface="B Nazanin" panose="00000400000000000000" pitchFamily="2" charset="-78"/>
              </a:rPr>
              <a:t>SIEMENS</a:t>
            </a:r>
            <a:r>
              <a:rPr lang="en-US" sz="1500" dirty="0">
                <a:latin typeface="B Nazanin,Bold"/>
                <a:ea typeface="Calibri" panose="020F0502020204030204" pitchFamily="34" charset="0"/>
                <a:cs typeface="B Nazanin" panose="00000400000000000000" pitchFamily="2" charset="-78"/>
              </a:rPr>
              <a:t>)</a:t>
            </a:r>
            <a:r>
              <a:rPr lang="fa-IR" sz="1500" b="1" dirty="0">
                <a:latin typeface="Calibri" panose="020F050202020403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 آلمان)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 5"/>
          <p:cNvSpPr>
            <a:spLocks noChangeArrowheads="1"/>
          </p:cNvSpPr>
          <p:nvPr/>
        </p:nvSpPr>
        <p:spPr bwMode="auto">
          <a:xfrm>
            <a:off x="1" y="890201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1350"/>
          </a:p>
        </p:txBody>
      </p:sp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8975043" y="2363466"/>
            <a:ext cx="168957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algn="r" defTabSz="685800" rt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050">
                <a:latin typeface="Calibri" panose="020F050202020403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 </a:t>
            </a:r>
            <a:endParaRPr lang="en-US" altLang="en-US" sz="1350">
              <a:latin typeface="Arial" panose="020B0604020202020204" pitchFamily="34" charset="0"/>
            </a:endParaRPr>
          </a:p>
        </p:txBody>
      </p:sp>
      <p:sp>
        <p:nvSpPr>
          <p:cNvPr id="5" name="Rectangle 7"/>
          <p:cNvSpPr>
            <a:spLocks noChangeArrowheads="1"/>
          </p:cNvSpPr>
          <p:nvPr/>
        </p:nvSpPr>
        <p:spPr bwMode="auto">
          <a:xfrm>
            <a:off x="8938174" y="3099272"/>
            <a:ext cx="205826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algn="r" defTabSz="685800" rt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a-IR" altLang="en-US" sz="1050">
                <a:latin typeface="Calibri" panose="020F050202020403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  </a:t>
            </a:r>
            <a:endParaRPr lang="fa-IR" alt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8"/>
          <p:cNvSpPr>
            <a:spLocks noChangeArrowheads="1"/>
          </p:cNvSpPr>
          <p:nvPr/>
        </p:nvSpPr>
        <p:spPr bwMode="auto">
          <a:xfrm>
            <a:off x="9137796" y="3774772"/>
            <a:ext cx="205826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algn="r" defTabSz="685800" rt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a-IR" altLang="en-US" sz="1050">
                <a:latin typeface="Calibri" panose="020F050202020403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  </a:t>
            </a:r>
            <a:endParaRPr lang="fa-IR" alt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5491726" y="2719839"/>
            <a:ext cx="1359988" cy="26084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1500" b="1" dirty="0" err="1">
                <a:solidFill>
                  <a:srgbClr val="231F20"/>
                </a:solidFill>
                <a:latin typeface="Lucida Sans" panose="020B0602030504020204" pitchFamily="34" charset="0"/>
              </a:rPr>
              <a:t>HiPath</a:t>
            </a:r>
            <a:r>
              <a:rPr lang="en-US" sz="1500" b="1" dirty="0">
                <a:solidFill>
                  <a:srgbClr val="231F20"/>
                </a:solidFill>
                <a:latin typeface="Lucida Sans" panose="020B0602030504020204" pitchFamily="34" charset="0"/>
              </a:rPr>
              <a:t> 3550</a:t>
            </a:r>
          </a:p>
          <a:p>
            <a:endParaRPr lang="en-US" sz="1500" b="1" dirty="0">
              <a:solidFill>
                <a:srgbClr val="231F20"/>
              </a:solidFill>
              <a:latin typeface="Lucida Sans" panose="020B0602030504020204" pitchFamily="34" charset="0"/>
            </a:endParaRPr>
          </a:p>
          <a:p>
            <a:endParaRPr lang="en-US" sz="1500" b="1" dirty="0">
              <a:solidFill>
                <a:srgbClr val="231F20"/>
              </a:solidFill>
              <a:latin typeface="Lucida Sans" panose="020B0602030504020204" pitchFamily="34" charset="0"/>
            </a:endParaRPr>
          </a:p>
          <a:p>
            <a:endParaRPr lang="en-US" sz="1500" b="1" dirty="0">
              <a:solidFill>
                <a:srgbClr val="231F20"/>
              </a:solidFill>
              <a:latin typeface="Lucida Sans" panose="020B0602030504020204" pitchFamily="34" charset="0"/>
            </a:endParaRPr>
          </a:p>
          <a:p>
            <a:endParaRPr lang="en-US" sz="1500" b="1" dirty="0">
              <a:solidFill>
                <a:srgbClr val="231F20"/>
              </a:solidFill>
              <a:latin typeface="Lucida Sans" panose="020B0602030504020204" pitchFamily="34" charset="0"/>
            </a:endParaRPr>
          </a:p>
          <a:p>
            <a:endParaRPr lang="en-US" sz="1500" b="1" dirty="0">
              <a:solidFill>
                <a:srgbClr val="231F20"/>
              </a:solidFill>
              <a:latin typeface="Lucida Sans" panose="020B0602030504020204" pitchFamily="34" charset="0"/>
            </a:endParaRPr>
          </a:p>
          <a:p>
            <a:endParaRPr lang="en-US" sz="1500" b="1" dirty="0">
              <a:solidFill>
                <a:srgbClr val="231F20"/>
              </a:solidFill>
              <a:latin typeface="Lucida Sans" panose="020B0602030504020204" pitchFamily="34" charset="0"/>
            </a:endParaRPr>
          </a:p>
          <a:p>
            <a:endParaRPr lang="en-US" sz="1500" b="1" dirty="0">
              <a:solidFill>
                <a:srgbClr val="231F20"/>
              </a:solidFill>
              <a:latin typeface="Lucida Sans" panose="020B0602030504020204" pitchFamily="34" charset="0"/>
            </a:endParaRPr>
          </a:p>
          <a:p>
            <a:endParaRPr lang="en-US" sz="1500" b="1" dirty="0">
              <a:solidFill>
                <a:srgbClr val="231F20"/>
              </a:solidFill>
              <a:latin typeface="Lucida Sans" panose="020B0602030504020204" pitchFamily="34" charset="0"/>
            </a:endParaRPr>
          </a:p>
          <a:p>
            <a:endParaRPr lang="en-US" sz="1500" b="1" dirty="0">
              <a:solidFill>
                <a:srgbClr val="231F20"/>
              </a:solidFill>
              <a:latin typeface="Lucida Sans" panose="020B0602030504020204" pitchFamily="34" charset="0"/>
            </a:endParaRPr>
          </a:p>
          <a:p>
            <a:r>
              <a:rPr lang="en-US" sz="1500" b="1" dirty="0" err="1">
                <a:solidFill>
                  <a:srgbClr val="231F20"/>
                </a:solidFill>
                <a:latin typeface="Lucida Sans" panose="020B0602030504020204" pitchFamily="34" charset="0"/>
              </a:rPr>
              <a:t>HiPath</a:t>
            </a:r>
            <a:r>
              <a:rPr lang="en-US" sz="1500" b="1" dirty="0">
                <a:solidFill>
                  <a:srgbClr val="231F20"/>
                </a:solidFill>
                <a:latin typeface="Lucida Sans" panose="020B0602030504020204" pitchFamily="34" charset="0"/>
              </a:rPr>
              <a:t> 3800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95411A-B24F-4167-A07B-1B1B8338D97B}" type="slidenum">
              <a:rPr lang="en-US" smtClean="0"/>
              <a:t>41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99622" y="2269778"/>
            <a:ext cx="1576608" cy="39472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b="1" dirty="0" err="1">
                <a:solidFill>
                  <a:srgbClr val="231F20"/>
                </a:solidFill>
                <a:latin typeface="Lucida Sans" panose="020B0602030504020204" pitchFamily="34" charset="0"/>
              </a:rPr>
              <a:t>Hipath</a:t>
            </a:r>
            <a:r>
              <a:rPr lang="en-US" sz="1500" b="1" dirty="0">
                <a:solidFill>
                  <a:srgbClr val="231F20"/>
                </a:solidFill>
                <a:latin typeface="Lucida Sans" panose="020B0602030504020204" pitchFamily="34" charset="0"/>
              </a:rPr>
              <a:t> 3300</a:t>
            </a:r>
          </a:p>
          <a:p>
            <a:endParaRPr lang="en-US" sz="1500" b="1" dirty="0">
              <a:solidFill>
                <a:srgbClr val="231F20"/>
              </a:solidFill>
              <a:latin typeface="Lucida Sans" panose="020B0602030504020204" pitchFamily="34" charset="0"/>
            </a:endParaRPr>
          </a:p>
          <a:p>
            <a:endParaRPr lang="en-US" sz="1500" b="1" dirty="0">
              <a:solidFill>
                <a:srgbClr val="231F20"/>
              </a:solidFill>
              <a:latin typeface="Lucida Sans" panose="020B0602030504020204" pitchFamily="34" charset="0"/>
            </a:endParaRPr>
          </a:p>
          <a:p>
            <a:endParaRPr lang="en-US" sz="1500" b="1" dirty="0">
              <a:solidFill>
                <a:srgbClr val="231F20"/>
              </a:solidFill>
              <a:latin typeface="Lucida Sans" panose="020B0602030504020204" pitchFamily="34" charset="0"/>
            </a:endParaRPr>
          </a:p>
          <a:p>
            <a:endParaRPr lang="en-US" sz="1500" b="1" dirty="0">
              <a:solidFill>
                <a:srgbClr val="231F20"/>
              </a:solidFill>
              <a:latin typeface="Lucida Sans" panose="020B0602030504020204" pitchFamily="34" charset="0"/>
            </a:endParaRPr>
          </a:p>
          <a:p>
            <a:endParaRPr lang="en-US" sz="1500" b="1" dirty="0">
              <a:solidFill>
                <a:srgbClr val="231F20"/>
              </a:solidFill>
              <a:latin typeface="Lucida Sans" panose="020B0602030504020204" pitchFamily="34" charset="0"/>
            </a:endParaRPr>
          </a:p>
          <a:p>
            <a:r>
              <a:rPr lang="en-US" sz="1500" b="1" dirty="0" err="1">
                <a:solidFill>
                  <a:srgbClr val="231F20"/>
                </a:solidFill>
                <a:latin typeface="Lucida Sans" panose="020B0602030504020204" pitchFamily="34" charset="0"/>
              </a:rPr>
              <a:t>HiPath</a:t>
            </a:r>
            <a:r>
              <a:rPr lang="en-US" sz="1500" b="1" dirty="0">
                <a:solidFill>
                  <a:srgbClr val="231F20"/>
                </a:solidFill>
                <a:latin typeface="Lucida Sans" panose="020B0602030504020204" pitchFamily="34" charset="0"/>
              </a:rPr>
              <a:t> 3350</a:t>
            </a:r>
          </a:p>
          <a:p>
            <a:endParaRPr lang="en-US" sz="1500" b="1" dirty="0">
              <a:solidFill>
                <a:srgbClr val="231F20"/>
              </a:solidFill>
              <a:latin typeface="Lucida Sans" panose="020B0602030504020204" pitchFamily="34" charset="0"/>
            </a:endParaRPr>
          </a:p>
          <a:p>
            <a:endParaRPr lang="en-US" sz="1500" b="1" dirty="0">
              <a:solidFill>
                <a:srgbClr val="231F20"/>
              </a:solidFill>
              <a:latin typeface="Lucida Sans" panose="020B0602030504020204" pitchFamily="34" charset="0"/>
            </a:endParaRPr>
          </a:p>
          <a:p>
            <a:endParaRPr lang="en-US" sz="1500" b="1" dirty="0">
              <a:solidFill>
                <a:srgbClr val="231F20"/>
              </a:solidFill>
              <a:latin typeface="Lucida Sans" panose="020B0602030504020204" pitchFamily="34" charset="0"/>
            </a:endParaRPr>
          </a:p>
          <a:p>
            <a:endParaRPr lang="en-US" sz="1500" b="1" dirty="0">
              <a:solidFill>
                <a:srgbClr val="231F20"/>
              </a:solidFill>
              <a:latin typeface="Lucida Sans" panose="020B0602030504020204" pitchFamily="34" charset="0"/>
            </a:endParaRPr>
          </a:p>
          <a:p>
            <a:endParaRPr lang="en-US" sz="1500" b="1" dirty="0">
              <a:solidFill>
                <a:srgbClr val="231F20"/>
              </a:solidFill>
              <a:latin typeface="Lucida Sans" panose="020B0602030504020204" pitchFamily="34" charset="0"/>
            </a:endParaRPr>
          </a:p>
          <a:p>
            <a:endParaRPr lang="en-US" sz="1500" b="1" dirty="0">
              <a:solidFill>
                <a:srgbClr val="231F20"/>
              </a:solidFill>
              <a:latin typeface="Lucida Sans" panose="020B0602030504020204" pitchFamily="34" charset="0"/>
            </a:endParaRPr>
          </a:p>
          <a:p>
            <a:r>
              <a:rPr lang="en-US" sz="1500" b="1" dirty="0" err="1">
                <a:solidFill>
                  <a:srgbClr val="231F20"/>
                </a:solidFill>
                <a:latin typeface="Lucida Sans" panose="020B0602030504020204" pitchFamily="34" charset="0"/>
              </a:rPr>
              <a:t>HiPath</a:t>
            </a:r>
            <a:r>
              <a:rPr lang="en-US" sz="1500" b="1" dirty="0">
                <a:solidFill>
                  <a:srgbClr val="231F20"/>
                </a:solidFill>
                <a:latin typeface="Lucida Sans" panose="020B0602030504020204" pitchFamily="34" charset="0"/>
              </a:rPr>
              <a:t> 3500</a:t>
            </a:r>
          </a:p>
          <a:p>
            <a:endParaRPr lang="en-US" sz="1350" b="1" dirty="0">
              <a:solidFill>
                <a:srgbClr val="231F20"/>
              </a:solidFill>
              <a:latin typeface="Lucida Sans" panose="020B0602030504020204" pitchFamily="34" charset="0"/>
            </a:endParaRPr>
          </a:p>
          <a:p>
            <a:endParaRPr lang="en-US" sz="1350" b="1" dirty="0">
              <a:solidFill>
                <a:srgbClr val="231F20"/>
              </a:solidFill>
              <a:latin typeface="Lucida Sans" panose="020B0602030504020204" pitchFamily="34" charset="0"/>
            </a:endParaRPr>
          </a:p>
          <a:p>
            <a:endParaRPr lang="en-US" sz="1350" b="1" dirty="0">
              <a:solidFill>
                <a:srgbClr val="231F20"/>
              </a:solidFill>
              <a:latin typeface="Lucida Sans" panose="020B0602030504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191981" y="1833980"/>
            <a:ext cx="1564852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00" b="1" dirty="0" err="1">
                <a:solidFill>
                  <a:srgbClr val="231F20"/>
                </a:solidFill>
                <a:latin typeface="Arial" panose="020B0604020202020204" pitchFamily="34" charset="0"/>
              </a:rPr>
              <a:t>HiPath</a:t>
            </a:r>
            <a:r>
              <a:rPr lang="en-US" sz="1500" b="1" dirty="0">
                <a:solidFill>
                  <a:srgbClr val="231F20"/>
                </a:solidFill>
                <a:latin typeface="Arial" panose="020B0604020202020204" pitchFamily="34" charset="0"/>
              </a:rPr>
              <a:t> 3000 V9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1313" y="4213206"/>
            <a:ext cx="1400397" cy="148792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1313" y="2274897"/>
            <a:ext cx="1352834" cy="1382677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3696" y="4625994"/>
            <a:ext cx="2398304" cy="114625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56117" y="3214687"/>
            <a:ext cx="1279427" cy="124650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51221" y="2073834"/>
            <a:ext cx="2280652" cy="930709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2400" y="667721"/>
            <a:ext cx="2537894" cy="475279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0" y="4867"/>
            <a:ext cx="9144000" cy="376133"/>
          </a:xfrm>
          <a:prstGeom prst="rect">
            <a:avLst/>
          </a:prstGeom>
          <a:solidFill>
            <a:srgbClr val="004D85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 err="1" smtClean="0">
                <a:latin typeface="Californian FB" pitchFamily="18" charset="0"/>
                <a:cs typeface="B Koodak" pitchFamily="2" charset="-78"/>
              </a:rPr>
              <a:t>Barsam</a:t>
            </a:r>
            <a:r>
              <a:rPr lang="en-US" sz="1400" b="1" dirty="0" smtClean="0">
                <a:latin typeface="Californian FB" pitchFamily="18" charset="0"/>
                <a:cs typeface="B Koodak" pitchFamily="2" charset="-78"/>
              </a:rPr>
              <a:t> Global System</a:t>
            </a:r>
            <a:endParaRPr lang="en-US" sz="1400" b="1" dirty="0">
              <a:latin typeface="Californian FB" pitchFamily="18" charset="0"/>
              <a:cs typeface="B Koodak" pitchFamily="2" charset="-78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0" y="6577626"/>
            <a:ext cx="9144000" cy="253701"/>
          </a:xfrm>
          <a:prstGeom prst="rect">
            <a:avLst/>
          </a:prstGeom>
          <a:solidFill>
            <a:srgbClr val="004D85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0" y="381000"/>
            <a:ext cx="9144000" cy="113942"/>
          </a:xfrm>
          <a:prstGeom prst="rect">
            <a:avLst/>
          </a:prstGeom>
          <a:solidFill>
            <a:srgbClr val="F5821F"/>
          </a:solidFill>
          <a:ln>
            <a:solidFill>
              <a:srgbClr val="F582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387550"/>
      </p:ext>
    </p:extLst>
  </p:cSld>
  <p:clrMapOvr>
    <a:masterClrMapping/>
  </p:clrMapOvr>
  <p:transition spd="slow">
    <p:comb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081825" y="1792641"/>
            <a:ext cx="8007440" cy="3577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>
              <a:lnSpc>
                <a:spcPct val="115000"/>
              </a:lnSpc>
              <a:spcAft>
                <a:spcPts val="750"/>
              </a:spcAft>
            </a:pPr>
            <a:r>
              <a:rPr lang="fa-IR" sz="1500" b="1" dirty="0">
                <a:latin typeface="B Nazanin,Bold"/>
                <a:ea typeface="Calibri" panose="020F0502020204030204" pitchFamily="34" charset="0"/>
                <a:cs typeface="B Nazanin" panose="00000400000000000000" pitchFamily="2" charset="-78"/>
              </a:rPr>
              <a:t>مراکز تلفن : </a:t>
            </a:r>
            <a:r>
              <a:rPr lang="en-US" sz="1500" b="1" dirty="0">
                <a:latin typeface="B Nazanin,Bold"/>
                <a:ea typeface="Calibri" panose="020F0502020204030204" pitchFamily="34" charset="0"/>
                <a:cs typeface="B Nazanin" panose="00000400000000000000" pitchFamily="2" charset="-78"/>
              </a:rPr>
              <a:t> UNIFY</a:t>
            </a:r>
            <a:r>
              <a:rPr lang="fa-IR" sz="1500" b="1" dirty="0">
                <a:latin typeface="Calibri" panose="020F050202020403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آلمان)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 5"/>
          <p:cNvSpPr>
            <a:spLocks noChangeArrowheads="1"/>
          </p:cNvSpPr>
          <p:nvPr/>
        </p:nvSpPr>
        <p:spPr bwMode="auto">
          <a:xfrm>
            <a:off x="1" y="890201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1350"/>
          </a:p>
        </p:txBody>
      </p:sp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8975043" y="2363466"/>
            <a:ext cx="168957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algn="r" defTabSz="685800" rt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050">
                <a:latin typeface="Calibri" panose="020F050202020403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 </a:t>
            </a:r>
            <a:endParaRPr lang="en-US" altLang="en-US" sz="1350">
              <a:latin typeface="Arial" panose="020B0604020202020204" pitchFamily="34" charset="0"/>
            </a:endParaRPr>
          </a:p>
        </p:txBody>
      </p:sp>
      <p:sp>
        <p:nvSpPr>
          <p:cNvPr id="5" name="Rectangle 7"/>
          <p:cNvSpPr>
            <a:spLocks noChangeArrowheads="1"/>
          </p:cNvSpPr>
          <p:nvPr/>
        </p:nvSpPr>
        <p:spPr bwMode="auto">
          <a:xfrm>
            <a:off x="8938174" y="3099272"/>
            <a:ext cx="205826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algn="r" defTabSz="685800" rt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a-IR" altLang="en-US" sz="1050">
                <a:latin typeface="Calibri" panose="020F050202020403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  </a:t>
            </a:r>
            <a:endParaRPr lang="fa-IR" alt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8"/>
          <p:cNvSpPr>
            <a:spLocks noChangeArrowheads="1"/>
          </p:cNvSpPr>
          <p:nvPr/>
        </p:nvSpPr>
        <p:spPr bwMode="auto">
          <a:xfrm>
            <a:off x="9137796" y="3774772"/>
            <a:ext cx="205826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algn="r" defTabSz="685800" rt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a-IR" altLang="en-US" sz="1050">
                <a:latin typeface="Calibri" panose="020F050202020403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  </a:t>
            </a:r>
            <a:endParaRPr lang="fa-IR" alt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5291259" y="2719839"/>
            <a:ext cx="1725472" cy="26084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1500" b="1" dirty="0">
                <a:solidFill>
                  <a:srgbClr val="231F20"/>
                </a:solidFill>
                <a:latin typeface="Lucida Sans" panose="020B0602030504020204" pitchFamily="34" charset="0"/>
              </a:rPr>
              <a:t>Open Scape </a:t>
            </a:r>
            <a:r>
              <a:rPr lang="en-US" sz="1500" b="1" dirty="0">
                <a:solidFill>
                  <a:srgbClr val="231F20"/>
                </a:solidFill>
                <a:latin typeface="Lucida Sans" panose="020B0602030504020204" pitchFamily="34" charset="0"/>
              </a:rPr>
              <a:t>X5S</a:t>
            </a:r>
            <a:endParaRPr lang="en-US" sz="1500" b="1" dirty="0">
              <a:solidFill>
                <a:srgbClr val="231F20"/>
              </a:solidFill>
              <a:latin typeface="Lucida Sans" panose="020B0602030504020204" pitchFamily="34" charset="0"/>
            </a:endParaRPr>
          </a:p>
          <a:p>
            <a:endParaRPr lang="en-US" sz="1500" b="1" dirty="0">
              <a:solidFill>
                <a:srgbClr val="231F20"/>
              </a:solidFill>
              <a:latin typeface="Lucida Sans" panose="020B0602030504020204" pitchFamily="34" charset="0"/>
            </a:endParaRPr>
          </a:p>
          <a:p>
            <a:endParaRPr lang="en-US" sz="1500" b="1" dirty="0">
              <a:solidFill>
                <a:srgbClr val="231F20"/>
              </a:solidFill>
              <a:latin typeface="Lucida Sans" panose="020B0602030504020204" pitchFamily="34" charset="0"/>
            </a:endParaRPr>
          </a:p>
          <a:p>
            <a:endParaRPr lang="en-US" sz="1500" b="1" dirty="0">
              <a:solidFill>
                <a:srgbClr val="231F20"/>
              </a:solidFill>
              <a:latin typeface="Lucida Sans" panose="020B0602030504020204" pitchFamily="34" charset="0"/>
            </a:endParaRPr>
          </a:p>
          <a:p>
            <a:endParaRPr lang="en-US" sz="1500" b="1" dirty="0">
              <a:solidFill>
                <a:srgbClr val="231F20"/>
              </a:solidFill>
              <a:latin typeface="Lucida Sans" panose="020B0602030504020204" pitchFamily="34" charset="0"/>
            </a:endParaRPr>
          </a:p>
          <a:p>
            <a:endParaRPr lang="en-US" sz="1500" b="1" dirty="0">
              <a:solidFill>
                <a:srgbClr val="231F20"/>
              </a:solidFill>
              <a:latin typeface="Lucida Sans" panose="020B0602030504020204" pitchFamily="34" charset="0"/>
            </a:endParaRPr>
          </a:p>
          <a:p>
            <a:endParaRPr lang="en-US" sz="1500" b="1" dirty="0">
              <a:solidFill>
                <a:srgbClr val="231F20"/>
              </a:solidFill>
              <a:latin typeface="Lucida Sans" panose="020B0602030504020204" pitchFamily="34" charset="0"/>
            </a:endParaRPr>
          </a:p>
          <a:p>
            <a:endParaRPr lang="en-US" sz="1500" b="1" dirty="0">
              <a:solidFill>
                <a:srgbClr val="231F20"/>
              </a:solidFill>
              <a:latin typeface="Lucida Sans" panose="020B0602030504020204" pitchFamily="34" charset="0"/>
            </a:endParaRPr>
          </a:p>
          <a:p>
            <a:endParaRPr lang="en-US" sz="1500" b="1" dirty="0">
              <a:solidFill>
                <a:srgbClr val="231F20"/>
              </a:solidFill>
              <a:latin typeface="Lucida Sans" panose="020B0602030504020204" pitchFamily="34" charset="0"/>
            </a:endParaRPr>
          </a:p>
          <a:p>
            <a:endParaRPr lang="en-US" sz="1500" b="1" dirty="0">
              <a:solidFill>
                <a:srgbClr val="231F20"/>
              </a:solidFill>
              <a:latin typeface="Lucida Sans" panose="020B0602030504020204" pitchFamily="34" charset="0"/>
            </a:endParaRPr>
          </a:p>
          <a:p>
            <a:r>
              <a:rPr lang="en-US" sz="1500" b="1" dirty="0">
                <a:solidFill>
                  <a:srgbClr val="231F20"/>
                </a:solidFill>
                <a:latin typeface="Lucida Sans" panose="020B0602030504020204" pitchFamily="34" charset="0"/>
              </a:rPr>
              <a:t>Open Scape X8</a:t>
            </a:r>
            <a:endParaRPr lang="en-US" sz="1500" b="1" dirty="0">
              <a:solidFill>
                <a:srgbClr val="231F20"/>
              </a:solidFill>
              <a:latin typeface="Lucida Sans" panose="020B0602030504020204" pitchFamily="34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95411A-B24F-4167-A07B-1B1B8338D97B}" type="slidenum">
              <a:rPr lang="en-US" smtClean="0"/>
              <a:t>42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99622" y="2269778"/>
            <a:ext cx="1888555" cy="39472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b="1" dirty="0">
                <a:solidFill>
                  <a:srgbClr val="231F20"/>
                </a:solidFill>
                <a:latin typeface="Lucida Sans" panose="020B0602030504020204" pitchFamily="34" charset="0"/>
              </a:rPr>
              <a:t>Open Scape </a:t>
            </a:r>
            <a:r>
              <a:rPr lang="en-US" sz="1500" b="1" dirty="0">
                <a:solidFill>
                  <a:srgbClr val="231F20"/>
                </a:solidFill>
                <a:latin typeface="Lucida Sans" panose="020B0602030504020204" pitchFamily="34" charset="0"/>
              </a:rPr>
              <a:t>X3R</a:t>
            </a:r>
            <a:endParaRPr lang="en-US" sz="1500" b="1" dirty="0">
              <a:solidFill>
                <a:srgbClr val="231F20"/>
              </a:solidFill>
              <a:latin typeface="Lucida Sans" panose="020B0602030504020204" pitchFamily="34" charset="0"/>
            </a:endParaRPr>
          </a:p>
          <a:p>
            <a:endParaRPr lang="en-US" sz="1500" b="1" dirty="0">
              <a:solidFill>
                <a:srgbClr val="231F20"/>
              </a:solidFill>
              <a:latin typeface="Lucida Sans" panose="020B0602030504020204" pitchFamily="34" charset="0"/>
            </a:endParaRPr>
          </a:p>
          <a:p>
            <a:endParaRPr lang="en-US" sz="1500" b="1" dirty="0">
              <a:solidFill>
                <a:srgbClr val="231F20"/>
              </a:solidFill>
              <a:latin typeface="Lucida Sans" panose="020B0602030504020204" pitchFamily="34" charset="0"/>
            </a:endParaRPr>
          </a:p>
          <a:p>
            <a:endParaRPr lang="en-US" sz="1500" b="1" dirty="0">
              <a:solidFill>
                <a:srgbClr val="231F20"/>
              </a:solidFill>
              <a:latin typeface="Lucida Sans" panose="020B0602030504020204" pitchFamily="34" charset="0"/>
            </a:endParaRPr>
          </a:p>
          <a:p>
            <a:endParaRPr lang="en-US" sz="1500" b="1" dirty="0">
              <a:solidFill>
                <a:srgbClr val="231F20"/>
              </a:solidFill>
              <a:latin typeface="Lucida Sans" panose="020B0602030504020204" pitchFamily="34" charset="0"/>
            </a:endParaRPr>
          </a:p>
          <a:p>
            <a:endParaRPr lang="en-US" sz="1500" b="1" dirty="0">
              <a:solidFill>
                <a:srgbClr val="231F20"/>
              </a:solidFill>
              <a:latin typeface="Lucida Sans" panose="020B0602030504020204" pitchFamily="34" charset="0"/>
            </a:endParaRPr>
          </a:p>
          <a:p>
            <a:r>
              <a:rPr lang="en-US" sz="1500" b="1" dirty="0">
                <a:solidFill>
                  <a:srgbClr val="231F20"/>
                </a:solidFill>
                <a:latin typeface="Lucida Sans" panose="020B0602030504020204" pitchFamily="34" charset="0"/>
              </a:rPr>
              <a:t>Open Scape </a:t>
            </a:r>
            <a:r>
              <a:rPr lang="en-US" sz="1500" b="1" dirty="0">
                <a:solidFill>
                  <a:srgbClr val="231F20"/>
                </a:solidFill>
                <a:latin typeface="Lucida Sans" panose="020B0602030504020204" pitchFamily="34" charset="0"/>
              </a:rPr>
              <a:t>X3W</a:t>
            </a:r>
            <a:endParaRPr lang="en-US" sz="1500" b="1" dirty="0">
              <a:solidFill>
                <a:srgbClr val="231F20"/>
              </a:solidFill>
              <a:latin typeface="Lucida Sans" panose="020B0602030504020204" pitchFamily="34" charset="0"/>
            </a:endParaRPr>
          </a:p>
          <a:p>
            <a:endParaRPr lang="en-US" sz="1500" b="1" dirty="0">
              <a:solidFill>
                <a:srgbClr val="231F20"/>
              </a:solidFill>
              <a:latin typeface="Lucida Sans" panose="020B0602030504020204" pitchFamily="34" charset="0"/>
            </a:endParaRPr>
          </a:p>
          <a:p>
            <a:endParaRPr lang="en-US" sz="1500" b="1" dirty="0">
              <a:solidFill>
                <a:srgbClr val="231F20"/>
              </a:solidFill>
              <a:latin typeface="Lucida Sans" panose="020B0602030504020204" pitchFamily="34" charset="0"/>
            </a:endParaRPr>
          </a:p>
          <a:p>
            <a:endParaRPr lang="en-US" sz="1500" b="1" dirty="0">
              <a:solidFill>
                <a:srgbClr val="231F20"/>
              </a:solidFill>
              <a:latin typeface="Lucida Sans" panose="020B0602030504020204" pitchFamily="34" charset="0"/>
            </a:endParaRPr>
          </a:p>
          <a:p>
            <a:endParaRPr lang="en-US" sz="1500" b="1" dirty="0">
              <a:solidFill>
                <a:srgbClr val="231F20"/>
              </a:solidFill>
              <a:latin typeface="Lucida Sans" panose="020B0602030504020204" pitchFamily="34" charset="0"/>
            </a:endParaRPr>
          </a:p>
          <a:p>
            <a:endParaRPr lang="en-US" sz="1500" b="1" dirty="0">
              <a:solidFill>
                <a:srgbClr val="231F20"/>
              </a:solidFill>
              <a:latin typeface="Lucida Sans" panose="020B0602030504020204" pitchFamily="34" charset="0"/>
            </a:endParaRPr>
          </a:p>
          <a:p>
            <a:endParaRPr lang="en-US" sz="1500" b="1" dirty="0">
              <a:solidFill>
                <a:srgbClr val="231F20"/>
              </a:solidFill>
              <a:latin typeface="Lucida Sans" panose="020B0602030504020204" pitchFamily="34" charset="0"/>
            </a:endParaRPr>
          </a:p>
          <a:p>
            <a:r>
              <a:rPr lang="en-US" sz="1500" b="1" dirty="0">
                <a:solidFill>
                  <a:srgbClr val="231F20"/>
                </a:solidFill>
                <a:latin typeface="Lucida Sans" panose="020B0602030504020204" pitchFamily="34" charset="0"/>
              </a:rPr>
              <a:t>Open Scape </a:t>
            </a:r>
            <a:r>
              <a:rPr lang="en-US" sz="1500" b="1" dirty="0">
                <a:solidFill>
                  <a:srgbClr val="231F20"/>
                </a:solidFill>
                <a:latin typeface="Lucida Sans" panose="020B0602030504020204" pitchFamily="34" charset="0"/>
              </a:rPr>
              <a:t>X5R</a:t>
            </a:r>
            <a:endParaRPr lang="en-US" sz="1500" b="1" dirty="0">
              <a:solidFill>
                <a:srgbClr val="231F20"/>
              </a:solidFill>
              <a:latin typeface="Lucida Sans" panose="020B0602030504020204" pitchFamily="34" charset="0"/>
            </a:endParaRPr>
          </a:p>
          <a:p>
            <a:endParaRPr lang="en-US" sz="1350" b="1" dirty="0">
              <a:solidFill>
                <a:srgbClr val="231F20"/>
              </a:solidFill>
              <a:latin typeface="Lucida Sans" panose="020B0602030504020204" pitchFamily="34" charset="0"/>
            </a:endParaRPr>
          </a:p>
          <a:p>
            <a:endParaRPr lang="en-US" sz="1350" b="1" dirty="0">
              <a:solidFill>
                <a:srgbClr val="231F20"/>
              </a:solidFill>
              <a:latin typeface="Lucida Sans" panose="020B0602030504020204" pitchFamily="34" charset="0"/>
            </a:endParaRPr>
          </a:p>
          <a:p>
            <a:endParaRPr lang="en-US" sz="1350" b="1" dirty="0">
              <a:solidFill>
                <a:srgbClr val="231F20"/>
              </a:solidFill>
              <a:latin typeface="Lucida Sans" panose="020B0602030504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191981" y="1833980"/>
            <a:ext cx="1927131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00" b="1" dirty="0">
                <a:solidFill>
                  <a:srgbClr val="231F20"/>
                </a:solidFill>
                <a:latin typeface="Arial" panose="020B0604020202020204" pitchFamily="34" charset="0"/>
              </a:rPr>
              <a:t>Open Scape Series</a:t>
            </a:r>
            <a:endParaRPr lang="en-US" sz="1500" b="1" dirty="0">
              <a:solidFill>
                <a:srgbClr val="231F20"/>
              </a:solidFill>
              <a:latin typeface="Arial" panose="020B0604020202020204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1313" y="2274897"/>
            <a:ext cx="1352834" cy="138267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6117" y="3214687"/>
            <a:ext cx="1279427" cy="1246502"/>
          </a:xfrm>
          <a:prstGeom prst="rect">
            <a:avLst/>
          </a:prstGeom>
        </p:spPr>
      </p:pic>
      <p:pic>
        <p:nvPicPr>
          <p:cNvPr id="20" name="Picture 4" descr="Image result for unify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80" t="22886" r="8886" b="26943"/>
          <a:stretch/>
        </p:blipFill>
        <p:spPr bwMode="auto">
          <a:xfrm>
            <a:off x="152400" y="618178"/>
            <a:ext cx="1867386" cy="524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10" descr="Related imag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9777" y="3839241"/>
            <a:ext cx="1535906" cy="1678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8" descr="Image result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543" b="31212"/>
          <a:stretch/>
        </p:blipFill>
        <p:spPr bwMode="auto">
          <a:xfrm>
            <a:off x="2326590" y="2031675"/>
            <a:ext cx="1974710" cy="814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6" descr="Image result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037" b="17396"/>
          <a:stretch/>
        </p:blipFill>
        <p:spPr bwMode="auto">
          <a:xfrm>
            <a:off x="2169165" y="4778668"/>
            <a:ext cx="2132135" cy="992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/>
          <p:cNvSpPr/>
          <p:nvPr/>
        </p:nvSpPr>
        <p:spPr>
          <a:xfrm>
            <a:off x="0" y="4867"/>
            <a:ext cx="9144000" cy="376133"/>
          </a:xfrm>
          <a:prstGeom prst="rect">
            <a:avLst/>
          </a:prstGeom>
          <a:solidFill>
            <a:srgbClr val="004D85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 err="1" smtClean="0">
                <a:latin typeface="Californian FB" pitchFamily="18" charset="0"/>
                <a:cs typeface="B Koodak" pitchFamily="2" charset="-78"/>
              </a:rPr>
              <a:t>Barsam</a:t>
            </a:r>
            <a:r>
              <a:rPr lang="en-US" sz="1400" b="1" dirty="0" smtClean="0">
                <a:latin typeface="Californian FB" pitchFamily="18" charset="0"/>
                <a:cs typeface="B Koodak" pitchFamily="2" charset="-78"/>
              </a:rPr>
              <a:t> Global System</a:t>
            </a:r>
            <a:endParaRPr lang="en-US" sz="1400" b="1" dirty="0">
              <a:latin typeface="Californian FB" pitchFamily="18" charset="0"/>
              <a:cs typeface="B Koodak" pitchFamily="2" charset="-78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0" y="6577626"/>
            <a:ext cx="9144000" cy="253701"/>
          </a:xfrm>
          <a:prstGeom prst="rect">
            <a:avLst/>
          </a:prstGeom>
          <a:solidFill>
            <a:srgbClr val="004D85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0" y="381000"/>
            <a:ext cx="9144000" cy="113942"/>
          </a:xfrm>
          <a:prstGeom prst="rect">
            <a:avLst/>
          </a:prstGeom>
          <a:solidFill>
            <a:srgbClr val="F5821F"/>
          </a:solidFill>
          <a:ln>
            <a:solidFill>
              <a:srgbClr val="F582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435217"/>
      </p:ext>
    </p:extLst>
  </p:cSld>
  <p:clrMapOvr>
    <a:masterClrMapping/>
  </p:clrMapOvr>
  <p:transition spd="slow">
    <p:comb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081825" y="1792641"/>
            <a:ext cx="8007440" cy="3577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>
              <a:lnSpc>
                <a:spcPct val="115000"/>
              </a:lnSpc>
              <a:spcAft>
                <a:spcPts val="750"/>
              </a:spcAft>
            </a:pPr>
            <a:r>
              <a:rPr lang="fa-IR" sz="1500" b="1" dirty="0">
                <a:latin typeface="B Nazanin,Bold"/>
                <a:ea typeface="Calibri" panose="020F0502020204030204" pitchFamily="34" charset="0"/>
                <a:cs typeface="B Nazanin" panose="00000400000000000000" pitchFamily="2" charset="-78"/>
              </a:rPr>
              <a:t>مراکز تلفن : </a:t>
            </a:r>
            <a:r>
              <a:rPr lang="en-US" sz="1500" b="1" dirty="0">
                <a:latin typeface="B Nazanin,Bold"/>
                <a:ea typeface="Calibri" panose="020F0502020204030204" pitchFamily="34" charset="0"/>
                <a:cs typeface="B Nazanin" panose="00000400000000000000" pitchFamily="2" charset="-78"/>
              </a:rPr>
              <a:t>NEC</a:t>
            </a:r>
            <a:r>
              <a:rPr lang="en-US" sz="1500" dirty="0">
                <a:latin typeface="B Nazanin,Bold"/>
                <a:ea typeface="Calibri" panose="020F0502020204030204" pitchFamily="34" charset="0"/>
                <a:cs typeface="B Nazanin" panose="00000400000000000000" pitchFamily="2" charset="-78"/>
              </a:rPr>
              <a:t>)</a:t>
            </a:r>
            <a:r>
              <a:rPr lang="fa-IR" sz="1500" b="1" dirty="0">
                <a:latin typeface="B Nazanin,Bold"/>
                <a:ea typeface="Calibri" panose="020F0502020204030204" pitchFamily="34" charset="0"/>
                <a:cs typeface="B Nazanin" panose="00000400000000000000" pitchFamily="2" charset="-78"/>
              </a:rPr>
              <a:t> </a:t>
            </a:r>
            <a:r>
              <a:rPr lang="fa-IR" sz="1500" b="1" dirty="0">
                <a:latin typeface="Calibri" panose="020F050202020403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ژاپن</a:t>
            </a:r>
            <a:r>
              <a:rPr lang="en-US" sz="1500" dirty="0">
                <a:latin typeface="Calibri" panose="020F050202020403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(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 5"/>
          <p:cNvSpPr>
            <a:spLocks noChangeArrowheads="1"/>
          </p:cNvSpPr>
          <p:nvPr/>
        </p:nvSpPr>
        <p:spPr bwMode="auto">
          <a:xfrm>
            <a:off x="1" y="890201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1350"/>
          </a:p>
        </p:txBody>
      </p:sp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8975043" y="2363466"/>
            <a:ext cx="168957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algn="r" defTabSz="685800" rt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050">
                <a:latin typeface="Calibri" panose="020F050202020403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 </a:t>
            </a:r>
            <a:endParaRPr lang="en-US" altLang="en-US" sz="1350">
              <a:latin typeface="Arial" panose="020B0604020202020204" pitchFamily="34" charset="0"/>
            </a:endParaRPr>
          </a:p>
        </p:txBody>
      </p:sp>
      <p:sp>
        <p:nvSpPr>
          <p:cNvPr id="5" name="Rectangle 7"/>
          <p:cNvSpPr>
            <a:spLocks noChangeArrowheads="1"/>
          </p:cNvSpPr>
          <p:nvPr/>
        </p:nvSpPr>
        <p:spPr bwMode="auto">
          <a:xfrm>
            <a:off x="8938174" y="3099272"/>
            <a:ext cx="205826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algn="r" defTabSz="685800" rt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a-IR" altLang="en-US" sz="1050">
                <a:latin typeface="Calibri" panose="020F050202020403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  </a:t>
            </a:r>
            <a:endParaRPr lang="fa-IR" alt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8"/>
          <p:cNvSpPr>
            <a:spLocks noChangeArrowheads="1"/>
          </p:cNvSpPr>
          <p:nvPr/>
        </p:nvSpPr>
        <p:spPr bwMode="auto">
          <a:xfrm>
            <a:off x="9137796" y="3774772"/>
            <a:ext cx="205826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algn="r" defTabSz="685800" rt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a-IR" altLang="en-US" sz="1050">
                <a:latin typeface="Calibri" panose="020F050202020403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  </a:t>
            </a:r>
            <a:endParaRPr lang="fa-IR" alt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95411A-B24F-4167-A07B-1B1B8338D97B}" type="slidenum">
              <a:rPr lang="en-US" smtClean="0"/>
              <a:t>43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99622" y="2269778"/>
            <a:ext cx="1576608" cy="39472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b="1" dirty="0" err="1"/>
              <a:t>Univerge</a:t>
            </a:r>
            <a:r>
              <a:rPr lang="en-US" sz="1500" b="1" dirty="0"/>
              <a:t> </a:t>
            </a:r>
            <a:r>
              <a:rPr lang="en-US" sz="1500" b="1" dirty="0"/>
              <a:t>SV9100</a:t>
            </a:r>
            <a:endParaRPr lang="en-US" sz="1500" b="1" dirty="0">
              <a:solidFill>
                <a:srgbClr val="231F20"/>
              </a:solidFill>
              <a:latin typeface="Lucida Sans" panose="020B0602030504020204" pitchFamily="34" charset="0"/>
            </a:endParaRPr>
          </a:p>
          <a:p>
            <a:endParaRPr lang="en-US" sz="1500" b="1" dirty="0">
              <a:solidFill>
                <a:srgbClr val="231F20"/>
              </a:solidFill>
              <a:latin typeface="Lucida Sans" panose="020B0602030504020204" pitchFamily="34" charset="0"/>
            </a:endParaRPr>
          </a:p>
          <a:p>
            <a:endParaRPr lang="en-US" sz="1500" b="1" dirty="0">
              <a:solidFill>
                <a:srgbClr val="231F20"/>
              </a:solidFill>
              <a:latin typeface="Lucida Sans" panose="020B0602030504020204" pitchFamily="34" charset="0"/>
            </a:endParaRPr>
          </a:p>
          <a:p>
            <a:endParaRPr lang="en-US" sz="1500" b="1" dirty="0">
              <a:solidFill>
                <a:srgbClr val="231F20"/>
              </a:solidFill>
              <a:latin typeface="Lucida Sans" panose="020B0602030504020204" pitchFamily="34" charset="0"/>
            </a:endParaRPr>
          </a:p>
          <a:p>
            <a:endParaRPr lang="en-US" sz="1500" b="1" dirty="0">
              <a:solidFill>
                <a:srgbClr val="231F20"/>
              </a:solidFill>
              <a:latin typeface="Lucida Sans" panose="020B0602030504020204" pitchFamily="34" charset="0"/>
            </a:endParaRPr>
          </a:p>
          <a:p>
            <a:endParaRPr lang="en-US" sz="1500" b="1" dirty="0">
              <a:solidFill>
                <a:srgbClr val="231F20"/>
              </a:solidFill>
              <a:latin typeface="Lucida Sans" panose="020B0602030504020204" pitchFamily="34" charset="0"/>
            </a:endParaRPr>
          </a:p>
          <a:p>
            <a:r>
              <a:rPr lang="en-US" sz="1500" b="1" dirty="0" err="1"/>
              <a:t>Univerge</a:t>
            </a:r>
            <a:r>
              <a:rPr lang="en-US" sz="1500" b="1" dirty="0"/>
              <a:t> </a:t>
            </a:r>
            <a:r>
              <a:rPr lang="en-US" sz="1500" b="1" dirty="0"/>
              <a:t>SV9300</a:t>
            </a:r>
            <a:endParaRPr lang="en-US" sz="1500" b="1" dirty="0">
              <a:solidFill>
                <a:srgbClr val="231F20"/>
              </a:solidFill>
              <a:latin typeface="Lucida Sans" panose="020B0602030504020204" pitchFamily="34" charset="0"/>
            </a:endParaRPr>
          </a:p>
          <a:p>
            <a:endParaRPr lang="en-US" sz="1500" b="1" dirty="0">
              <a:solidFill>
                <a:srgbClr val="231F20"/>
              </a:solidFill>
              <a:latin typeface="Lucida Sans" panose="020B0602030504020204" pitchFamily="34" charset="0"/>
            </a:endParaRPr>
          </a:p>
          <a:p>
            <a:endParaRPr lang="en-US" sz="1500" b="1" dirty="0">
              <a:solidFill>
                <a:srgbClr val="231F20"/>
              </a:solidFill>
              <a:latin typeface="Lucida Sans" panose="020B0602030504020204" pitchFamily="34" charset="0"/>
            </a:endParaRPr>
          </a:p>
          <a:p>
            <a:endParaRPr lang="en-US" sz="1500" b="1" dirty="0">
              <a:solidFill>
                <a:srgbClr val="231F20"/>
              </a:solidFill>
              <a:latin typeface="Lucida Sans" panose="020B0602030504020204" pitchFamily="34" charset="0"/>
            </a:endParaRPr>
          </a:p>
          <a:p>
            <a:endParaRPr lang="en-US" sz="1500" b="1" dirty="0">
              <a:solidFill>
                <a:srgbClr val="231F20"/>
              </a:solidFill>
              <a:latin typeface="Lucida Sans" panose="020B0602030504020204" pitchFamily="34" charset="0"/>
            </a:endParaRPr>
          </a:p>
          <a:p>
            <a:endParaRPr lang="en-US" sz="1500" b="1" dirty="0">
              <a:solidFill>
                <a:srgbClr val="231F20"/>
              </a:solidFill>
              <a:latin typeface="Lucida Sans" panose="020B0602030504020204" pitchFamily="34" charset="0"/>
            </a:endParaRPr>
          </a:p>
          <a:p>
            <a:endParaRPr lang="en-US" sz="1500" b="1" dirty="0">
              <a:solidFill>
                <a:srgbClr val="231F20"/>
              </a:solidFill>
              <a:latin typeface="Lucida Sans" panose="020B0602030504020204" pitchFamily="34" charset="0"/>
            </a:endParaRPr>
          </a:p>
          <a:p>
            <a:r>
              <a:rPr lang="en-US" sz="1500" b="1" dirty="0" err="1"/>
              <a:t>Univerge</a:t>
            </a:r>
            <a:r>
              <a:rPr lang="en-US" sz="1500" b="1" dirty="0"/>
              <a:t> </a:t>
            </a:r>
            <a:r>
              <a:rPr lang="en-US" sz="1500" b="1" dirty="0"/>
              <a:t>SV9500</a:t>
            </a:r>
            <a:endParaRPr lang="en-US" sz="1500" b="1" dirty="0">
              <a:solidFill>
                <a:srgbClr val="231F20"/>
              </a:solidFill>
              <a:latin typeface="Lucida Sans" panose="020B0602030504020204" pitchFamily="34" charset="0"/>
            </a:endParaRPr>
          </a:p>
          <a:p>
            <a:endParaRPr lang="en-US" sz="1350" b="1" dirty="0">
              <a:solidFill>
                <a:srgbClr val="231F20"/>
              </a:solidFill>
              <a:latin typeface="Lucida Sans" panose="020B0602030504020204" pitchFamily="34" charset="0"/>
            </a:endParaRPr>
          </a:p>
          <a:p>
            <a:endParaRPr lang="en-US" sz="1350" b="1" dirty="0">
              <a:solidFill>
                <a:srgbClr val="231F20"/>
              </a:solidFill>
              <a:latin typeface="Lucida Sans" panose="020B0602030504020204" pitchFamily="34" charset="0"/>
            </a:endParaRPr>
          </a:p>
          <a:p>
            <a:endParaRPr lang="en-US" sz="1350" b="1" dirty="0">
              <a:solidFill>
                <a:srgbClr val="231F20"/>
              </a:solidFill>
              <a:latin typeface="Lucida Sans" panose="020B0602030504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436019" y="1785915"/>
            <a:ext cx="2823145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00" b="1" dirty="0" err="1"/>
              <a:t>Univerge</a:t>
            </a:r>
            <a:r>
              <a:rPr lang="en-US" sz="1500" b="1" dirty="0"/>
              <a:t>  </a:t>
            </a:r>
            <a:r>
              <a:rPr lang="en-US" sz="1500" b="1" dirty="0"/>
              <a:t>SV9x00  </a:t>
            </a:r>
            <a:r>
              <a:rPr lang="fa-IR" sz="1500" b="1" dirty="0">
                <a:cs typeface="B Nazanin" panose="00000400000000000000" pitchFamily="2" charset="-78"/>
              </a:rPr>
              <a:t>سیستمهای تلفنی</a:t>
            </a:r>
            <a:endParaRPr lang="en-US" sz="1500" b="1" dirty="0">
              <a:solidFill>
                <a:srgbClr val="231F20"/>
              </a:solidFill>
              <a:latin typeface="Arial" panose="020B0604020202020204" pitchFamily="34" charset="0"/>
              <a:cs typeface="B Nazanin" panose="00000400000000000000" pitchFamily="2" charset="-78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690562"/>
            <a:ext cx="1864519" cy="52863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1864" y="2209936"/>
            <a:ext cx="2220971" cy="1019462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1865" y="3441863"/>
            <a:ext cx="2220971" cy="83789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1864" y="4673079"/>
            <a:ext cx="2330738" cy="124980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11639" y="2083064"/>
            <a:ext cx="1039348" cy="1075725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4867"/>
            <a:ext cx="9144000" cy="376133"/>
          </a:xfrm>
          <a:prstGeom prst="rect">
            <a:avLst/>
          </a:prstGeom>
          <a:solidFill>
            <a:srgbClr val="004D85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 err="1" smtClean="0">
                <a:latin typeface="Californian FB" pitchFamily="18" charset="0"/>
                <a:cs typeface="B Koodak" pitchFamily="2" charset="-78"/>
              </a:rPr>
              <a:t>Barsam</a:t>
            </a:r>
            <a:r>
              <a:rPr lang="en-US" sz="1400" b="1" dirty="0" smtClean="0">
                <a:latin typeface="Californian FB" pitchFamily="18" charset="0"/>
                <a:cs typeface="B Koodak" pitchFamily="2" charset="-78"/>
              </a:rPr>
              <a:t> Global System</a:t>
            </a:r>
            <a:endParaRPr lang="en-US" sz="1400" b="1" dirty="0">
              <a:latin typeface="Californian FB" pitchFamily="18" charset="0"/>
              <a:cs typeface="B Koodak" pitchFamily="2" charset="-78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0" y="6577626"/>
            <a:ext cx="9144000" cy="253701"/>
          </a:xfrm>
          <a:prstGeom prst="rect">
            <a:avLst/>
          </a:prstGeom>
          <a:solidFill>
            <a:srgbClr val="004D85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0" y="381000"/>
            <a:ext cx="9144000" cy="113942"/>
          </a:xfrm>
          <a:prstGeom prst="rect">
            <a:avLst/>
          </a:prstGeom>
          <a:solidFill>
            <a:srgbClr val="F5821F"/>
          </a:solidFill>
          <a:ln>
            <a:solidFill>
              <a:srgbClr val="F582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812964"/>
      </p:ext>
    </p:extLst>
  </p:cSld>
  <p:clrMapOvr>
    <a:masterClrMapping/>
  </p:clrMapOvr>
  <p:transition spd="slow">
    <p:comb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VP250전정-방송1"/>
          <p:cNvPicPr preferRelativeResize="0"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176" y="2292340"/>
            <a:ext cx="1010216" cy="1098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4" descr="vp500전정5"/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3810" y="2204904"/>
            <a:ext cx="964381" cy="1320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5" descr="AP-VP150-tv2"/>
          <p:cNvPicPr preferRelativeResize="0"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6529" y="2369590"/>
            <a:ext cx="1096196" cy="759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6" descr="VP120전정1"/>
          <p:cNvPicPr preferRelativeResize="0"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971" y="2311584"/>
            <a:ext cx="1146974" cy="817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0"/>
          <p:cNvPicPr preferRelativeResize="0"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9249" y="2369590"/>
            <a:ext cx="976906" cy="1021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1" descr="vp300전정,2뷰"/>
          <p:cNvPicPr preferRelativeResize="0"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0592" y="2496686"/>
            <a:ext cx="1292317" cy="894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52" descr="IP250전정2"/>
          <p:cNvPicPr preferRelativeResize="0"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6210" y="3864876"/>
            <a:ext cx="1287061" cy="916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9" descr="IP300전정2"/>
          <p:cNvPicPr preferRelativeResize="0"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2015" y="3864876"/>
            <a:ext cx="1103684" cy="1200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5" descr="1"/>
          <p:cNvPicPr preferRelativeResize="0"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918" y="3864874"/>
            <a:ext cx="667586" cy="839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5" descr="smartphone-노트북"/>
          <p:cNvPicPr preferRelativeResize="0"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865" y="2204904"/>
            <a:ext cx="1273643" cy="924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57"/>
          <p:cNvPicPr preferRelativeResize="0"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2296" y="3864876"/>
            <a:ext cx="909542" cy="916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1" descr="전좌위"/>
          <p:cNvPicPr preferRelativeResize="0"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0318" y="3864875"/>
            <a:ext cx="884633" cy="907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8" descr="AP-IP160"/>
          <p:cNvPicPr preferRelativeResize="0"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8421" y="3864875"/>
            <a:ext cx="908972" cy="916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0" descr="전좌위"/>
          <p:cNvPicPr preferRelativeResize="0"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3696" y="3864875"/>
            <a:ext cx="789029" cy="807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9"/>
          <p:cNvPicPr preferRelativeResize="0"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7876" y="3864875"/>
            <a:ext cx="926745" cy="807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Slide Number Placeholder 20"/>
          <p:cNvSpPr>
            <a:spLocks noGrp="1"/>
          </p:cNvSpPr>
          <p:nvPr>
            <p:ph type="sldNum" sz="quarter" idx="12"/>
          </p:nvPr>
        </p:nvSpPr>
        <p:spPr>
          <a:xfrm>
            <a:off x="6457950" y="5467114"/>
            <a:ext cx="2057400" cy="273844"/>
          </a:xfrm>
        </p:spPr>
        <p:txBody>
          <a:bodyPr/>
          <a:lstStyle/>
          <a:p>
            <a:fld id="{9595411A-B24F-4167-A07B-1B1B8338D97B}" type="slidenum">
              <a:rPr lang="en-US" smtClean="0"/>
              <a:t>44</a:t>
            </a:fld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2729945" y="1279398"/>
            <a:ext cx="3603979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1500" b="1" dirty="0"/>
              <a:t>انواع </a:t>
            </a:r>
            <a:r>
              <a:rPr lang="en-US" sz="1500" b="1" dirty="0"/>
              <a:t>Video Phone , IP Phone , Soft Phone</a:t>
            </a:r>
            <a:endParaRPr lang="en-US" sz="1500" b="1" dirty="0"/>
          </a:p>
        </p:txBody>
      </p:sp>
      <p:sp>
        <p:nvSpPr>
          <p:cNvPr id="19" name="Rectangle 18"/>
          <p:cNvSpPr/>
          <p:nvPr/>
        </p:nvSpPr>
        <p:spPr>
          <a:xfrm>
            <a:off x="0" y="4867"/>
            <a:ext cx="9144000" cy="376133"/>
          </a:xfrm>
          <a:prstGeom prst="rect">
            <a:avLst/>
          </a:prstGeom>
          <a:solidFill>
            <a:srgbClr val="004D85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 err="1" smtClean="0">
                <a:latin typeface="Californian FB" pitchFamily="18" charset="0"/>
                <a:cs typeface="B Koodak" pitchFamily="2" charset="-78"/>
              </a:rPr>
              <a:t>Barsam</a:t>
            </a:r>
            <a:r>
              <a:rPr lang="en-US" sz="1400" b="1" dirty="0" smtClean="0">
                <a:latin typeface="Californian FB" pitchFamily="18" charset="0"/>
                <a:cs typeface="B Koodak" pitchFamily="2" charset="-78"/>
              </a:rPr>
              <a:t> Global System</a:t>
            </a:r>
            <a:endParaRPr lang="en-US" sz="1400" b="1" dirty="0">
              <a:latin typeface="Californian FB" pitchFamily="18" charset="0"/>
              <a:cs typeface="B Koodak" pitchFamily="2" charset="-78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0" y="6577626"/>
            <a:ext cx="9144000" cy="253701"/>
          </a:xfrm>
          <a:prstGeom prst="rect">
            <a:avLst/>
          </a:prstGeom>
          <a:solidFill>
            <a:srgbClr val="004D85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0" y="381000"/>
            <a:ext cx="9144000" cy="113942"/>
          </a:xfrm>
          <a:prstGeom prst="rect">
            <a:avLst/>
          </a:prstGeom>
          <a:solidFill>
            <a:srgbClr val="F5821F"/>
          </a:solidFill>
          <a:ln>
            <a:solidFill>
              <a:srgbClr val="F582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764866"/>
      </p:ext>
    </p:extLst>
  </p:cSld>
  <p:clrMapOvr>
    <a:masterClrMapping/>
  </p:clrMapOvr>
  <p:transition spd="slow">
    <p:comb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cisco 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97" y="587353"/>
            <a:ext cx="1112806" cy="631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Rectangle 24"/>
          <p:cNvSpPr/>
          <p:nvPr/>
        </p:nvSpPr>
        <p:spPr>
          <a:xfrm>
            <a:off x="0" y="0"/>
            <a:ext cx="9144000" cy="376133"/>
          </a:xfrm>
          <a:prstGeom prst="rect">
            <a:avLst/>
          </a:prstGeom>
          <a:solidFill>
            <a:srgbClr val="004D85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 err="1" smtClean="0">
                <a:latin typeface="Californian FB" pitchFamily="18" charset="0"/>
                <a:cs typeface="B Koodak" pitchFamily="2" charset="-78"/>
              </a:rPr>
              <a:t>Barsam</a:t>
            </a:r>
            <a:r>
              <a:rPr lang="en-US" sz="1400" b="1" dirty="0" smtClean="0">
                <a:latin typeface="Californian FB" pitchFamily="18" charset="0"/>
                <a:cs typeface="B Koodak" pitchFamily="2" charset="-78"/>
              </a:rPr>
              <a:t> Global System</a:t>
            </a:r>
            <a:endParaRPr lang="en-US" sz="1400" b="1" dirty="0">
              <a:latin typeface="Californian FB" pitchFamily="18" charset="0"/>
              <a:cs typeface="B Koodak" pitchFamily="2" charset="-78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0" y="6572759"/>
            <a:ext cx="9144000" cy="253701"/>
          </a:xfrm>
          <a:prstGeom prst="rect">
            <a:avLst/>
          </a:prstGeom>
          <a:solidFill>
            <a:srgbClr val="004D85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0" y="376133"/>
            <a:ext cx="9144000" cy="113942"/>
          </a:xfrm>
          <a:prstGeom prst="rect">
            <a:avLst/>
          </a:prstGeom>
          <a:solidFill>
            <a:srgbClr val="F5821F"/>
          </a:solidFill>
          <a:ln>
            <a:solidFill>
              <a:srgbClr val="F582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2983456" y="1538531"/>
            <a:ext cx="31770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ASR 900 Series Router (PTN)</a:t>
            </a:r>
            <a:endParaRPr lang="en-US" sz="2000" b="1" dirty="0"/>
          </a:p>
        </p:txBody>
      </p:sp>
      <p:pic>
        <p:nvPicPr>
          <p:cNvPr id="2050" name="Picture 2" descr="https://www.cisco.com/c/dam/en/us/products/collateral/routers/asr-903-series-aggregation-services-routers/datasheet-c78-715294.docx/_jcr_content/renditions/datasheet-c78-715294_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97" y="2141481"/>
            <a:ext cx="8816730" cy="2506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1804479"/>
      </p:ext>
    </p:extLst>
  </p:cSld>
  <p:clrMapOvr>
    <a:masterClrMapping/>
  </p:clrMapOvr>
  <p:transition spd="slow">
    <p:comb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cisco 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97" y="587353"/>
            <a:ext cx="1112806" cy="631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Rectangle 24"/>
          <p:cNvSpPr/>
          <p:nvPr/>
        </p:nvSpPr>
        <p:spPr>
          <a:xfrm>
            <a:off x="0" y="0"/>
            <a:ext cx="9144000" cy="376133"/>
          </a:xfrm>
          <a:prstGeom prst="rect">
            <a:avLst/>
          </a:prstGeom>
          <a:solidFill>
            <a:srgbClr val="004D85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 err="1" smtClean="0">
                <a:latin typeface="Californian FB" pitchFamily="18" charset="0"/>
                <a:cs typeface="B Koodak" pitchFamily="2" charset="-78"/>
              </a:rPr>
              <a:t>Barsam</a:t>
            </a:r>
            <a:r>
              <a:rPr lang="en-US" sz="1400" b="1" dirty="0" smtClean="0">
                <a:latin typeface="Californian FB" pitchFamily="18" charset="0"/>
                <a:cs typeface="B Koodak" pitchFamily="2" charset="-78"/>
              </a:rPr>
              <a:t> Global System</a:t>
            </a:r>
            <a:endParaRPr lang="en-US" sz="1400" b="1" dirty="0">
              <a:latin typeface="Californian FB" pitchFamily="18" charset="0"/>
              <a:cs typeface="B Koodak" pitchFamily="2" charset="-78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0" y="6572759"/>
            <a:ext cx="9144000" cy="253701"/>
          </a:xfrm>
          <a:prstGeom prst="rect">
            <a:avLst/>
          </a:prstGeom>
          <a:solidFill>
            <a:srgbClr val="004D85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0" y="376133"/>
            <a:ext cx="9144000" cy="113942"/>
          </a:xfrm>
          <a:prstGeom prst="rect">
            <a:avLst/>
          </a:prstGeom>
          <a:solidFill>
            <a:srgbClr val="F5821F"/>
          </a:solidFill>
          <a:ln>
            <a:solidFill>
              <a:srgbClr val="F582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1638432"/>
            <a:ext cx="6410325" cy="361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350091"/>
      </p:ext>
    </p:extLst>
  </p:cSld>
  <p:clrMapOvr>
    <a:masterClrMapping/>
  </p:clrMapOvr>
  <p:transition spd="slow">
    <p:comb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6" name="Picture 1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9860" y="1438275"/>
            <a:ext cx="1574986" cy="4143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Image result for cisco 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97" y="587353"/>
            <a:ext cx="1112806" cy="631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99645" y="1219200"/>
            <a:ext cx="15456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Router Plan </a:t>
            </a:r>
            <a:endParaRPr lang="en-US" b="1" dirty="0"/>
          </a:p>
        </p:txBody>
      </p:sp>
      <p:pic>
        <p:nvPicPr>
          <p:cNvPr id="2" name="Picture 2" descr="Image result for cisco CGR 2010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9515" y="3294461"/>
            <a:ext cx="1948262" cy="407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716637" y="3008115"/>
            <a:ext cx="75212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CGR 2010 </a:t>
            </a:r>
            <a:endParaRPr lang="en-US" sz="1050" dirty="0"/>
          </a:p>
        </p:txBody>
      </p:sp>
      <p:grpSp>
        <p:nvGrpSpPr>
          <p:cNvPr id="13" name="Group 12"/>
          <p:cNvGrpSpPr/>
          <p:nvPr/>
        </p:nvGrpSpPr>
        <p:grpSpPr>
          <a:xfrm>
            <a:off x="629188" y="2456513"/>
            <a:ext cx="2032132" cy="380269"/>
            <a:chOff x="2379252" y="1490247"/>
            <a:chExt cx="2505818" cy="503261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44" t="15283" r="4049" b="37370"/>
            <a:stretch/>
          </p:blipFill>
          <p:spPr>
            <a:xfrm>
              <a:off x="2379252" y="1490247"/>
              <a:ext cx="2505818" cy="503261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6"/>
            <a:srcRect t="6894" b="9473"/>
            <a:stretch/>
          </p:blipFill>
          <p:spPr>
            <a:xfrm>
              <a:off x="2844859" y="1706409"/>
              <a:ext cx="912850" cy="113762"/>
            </a:xfrm>
            <a:prstGeom prst="rect">
              <a:avLst/>
            </a:prstGeom>
          </p:spPr>
        </p:pic>
      </p:grpSp>
      <p:sp>
        <p:nvSpPr>
          <p:cNvPr id="16" name="TextBox 15"/>
          <p:cNvSpPr txBox="1"/>
          <p:nvPr/>
        </p:nvSpPr>
        <p:spPr>
          <a:xfrm>
            <a:off x="1340129" y="2305199"/>
            <a:ext cx="41389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/>
              <a:t>SDH</a:t>
            </a:r>
            <a:endParaRPr lang="en-US" sz="1050" dirty="0"/>
          </a:p>
        </p:txBody>
      </p:sp>
      <p:pic>
        <p:nvPicPr>
          <p:cNvPr id="1030" name="Picture 6" descr="RTU560C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479" y="3463529"/>
            <a:ext cx="1679550" cy="609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1302029" y="3267224"/>
            <a:ext cx="41069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RTU</a:t>
            </a:r>
            <a:endParaRPr lang="en-US" sz="1050" dirty="0"/>
          </a:p>
        </p:txBody>
      </p:sp>
      <p:pic>
        <p:nvPicPr>
          <p:cNvPr id="1034" name="Picture 10" descr="Related image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56" b="10521"/>
          <a:stretch/>
        </p:blipFill>
        <p:spPr bwMode="auto">
          <a:xfrm>
            <a:off x="1376924" y="4610101"/>
            <a:ext cx="796117" cy="622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Elbow Connector 18"/>
          <p:cNvCxnSpPr>
            <a:stCxn id="14" idx="3"/>
            <a:endCxn id="2" idx="1"/>
          </p:cNvCxnSpPr>
          <p:nvPr/>
        </p:nvCxnSpPr>
        <p:spPr>
          <a:xfrm>
            <a:off x="2661320" y="2646648"/>
            <a:ext cx="468195" cy="851410"/>
          </a:xfrm>
          <a:prstGeom prst="bentConnector3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Elbow Connector 20"/>
          <p:cNvCxnSpPr>
            <a:stCxn id="1034" idx="3"/>
            <a:endCxn id="2" idx="2"/>
          </p:cNvCxnSpPr>
          <p:nvPr/>
        </p:nvCxnSpPr>
        <p:spPr>
          <a:xfrm flipV="1">
            <a:off x="2173041" y="3701654"/>
            <a:ext cx="1930606" cy="1219817"/>
          </a:xfrm>
          <a:prstGeom prst="bentConnector2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Elbow Connector 23"/>
          <p:cNvCxnSpPr/>
          <p:nvPr/>
        </p:nvCxnSpPr>
        <p:spPr>
          <a:xfrm flipV="1">
            <a:off x="2583301" y="3570679"/>
            <a:ext cx="555042" cy="174550"/>
          </a:xfrm>
          <a:prstGeom prst="bentConnector3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2" idx="3"/>
          </p:cNvCxnSpPr>
          <p:nvPr/>
        </p:nvCxnSpPr>
        <p:spPr>
          <a:xfrm flipV="1">
            <a:off x="5077777" y="3463530"/>
            <a:ext cx="2370773" cy="3452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Oval 26"/>
          <p:cNvSpPr/>
          <p:nvPr/>
        </p:nvSpPr>
        <p:spPr>
          <a:xfrm>
            <a:off x="6267450" y="3362326"/>
            <a:ext cx="142875" cy="12025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1" name="TextBox 30"/>
          <p:cNvSpPr txBox="1"/>
          <p:nvPr/>
        </p:nvSpPr>
        <p:spPr>
          <a:xfrm>
            <a:off x="1376924" y="4379268"/>
            <a:ext cx="66556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IP Phone</a:t>
            </a:r>
            <a:endParaRPr lang="en-US" sz="1050" dirty="0"/>
          </a:p>
        </p:txBody>
      </p:sp>
      <p:sp>
        <p:nvSpPr>
          <p:cNvPr id="28" name="TextBox 27"/>
          <p:cNvSpPr txBox="1"/>
          <p:nvPr/>
        </p:nvSpPr>
        <p:spPr>
          <a:xfrm>
            <a:off x="5954935" y="3468230"/>
            <a:ext cx="8700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Fiber Optic</a:t>
            </a:r>
            <a:endParaRPr lang="en-US" sz="1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14850" y="3352800"/>
            <a:ext cx="114300" cy="11430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5040536" y="1229855"/>
            <a:ext cx="8562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OCDF/ODF</a:t>
            </a:r>
            <a:endParaRPr lang="en-US" sz="1200" dirty="0"/>
          </a:p>
        </p:txBody>
      </p:sp>
      <p:sp>
        <p:nvSpPr>
          <p:cNvPr id="25" name="Rectangle 24"/>
          <p:cNvSpPr/>
          <p:nvPr/>
        </p:nvSpPr>
        <p:spPr>
          <a:xfrm>
            <a:off x="0" y="0"/>
            <a:ext cx="9144000" cy="376133"/>
          </a:xfrm>
          <a:prstGeom prst="rect">
            <a:avLst/>
          </a:prstGeom>
          <a:solidFill>
            <a:srgbClr val="004D85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 err="1" smtClean="0">
                <a:latin typeface="Californian FB" pitchFamily="18" charset="0"/>
                <a:cs typeface="B Koodak" pitchFamily="2" charset="-78"/>
              </a:rPr>
              <a:t>Barsam</a:t>
            </a:r>
            <a:r>
              <a:rPr lang="en-US" sz="1400" b="1" dirty="0" smtClean="0">
                <a:latin typeface="Californian FB" pitchFamily="18" charset="0"/>
                <a:cs typeface="B Koodak" pitchFamily="2" charset="-78"/>
              </a:rPr>
              <a:t> Global System</a:t>
            </a:r>
            <a:endParaRPr lang="en-US" sz="1400" b="1" dirty="0">
              <a:latin typeface="Californian FB" pitchFamily="18" charset="0"/>
              <a:cs typeface="B Koodak" pitchFamily="2" charset="-78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0" y="6572759"/>
            <a:ext cx="9144000" cy="253701"/>
          </a:xfrm>
          <a:prstGeom prst="rect">
            <a:avLst/>
          </a:prstGeom>
          <a:solidFill>
            <a:srgbClr val="004D85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0" y="376133"/>
            <a:ext cx="9144000" cy="113942"/>
          </a:xfrm>
          <a:prstGeom prst="rect">
            <a:avLst/>
          </a:prstGeom>
          <a:solidFill>
            <a:srgbClr val="F5821F"/>
          </a:solidFill>
          <a:ln>
            <a:solidFill>
              <a:srgbClr val="F582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767668"/>
      </p:ext>
    </p:extLst>
  </p:cSld>
  <p:clrMapOvr>
    <a:masterClrMapping/>
  </p:clrMapOvr>
  <p:transition spd="slow">
    <p:comb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95411A-B24F-4167-A07B-1B1B8338D97B}" type="slidenum">
              <a:rPr lang="en-US" smtClean="0"/>
              <a:t>48</a:t>
            </a:fld>
            <a:endParaRPr lang="en-US"/>
          </a:p>
        </p:txBody>
      </p:sp>
      <p:cxnSp>
        <p:nvCxnSpPr>
          <p:cNvPr id="10" name="Connecteur droit 44"/>
          <p:cNvCxnSpPr/>
          <p:nvPr/>
        </p:nvCxnSpPr>
        <p:spPr>
          <a:xfrm flipH="1">
            <a:off x="3035390" y="3879486"/>
            <a:ext cx="704750" cy="324371"/>
          </a:xfrm>
          <a:prstGeom prst="line">
            <a:avLst/>
          </a:prstGeom>
          <a:ln w="38100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1" name="Connecteur droit 42"/>
          <p:cNvCxnSpPr/>
          <p:nvPr/>
        </p:nvCxnSpPr>
        <p:spPr>
          <a:xfrm>
            <a:off x="6097001" y="4003508"/>
            <a:ext cx="336333" cy="24252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2" name="Connecteur droit 37"/>
          <p:cNvCxnSpPr/>
          <p:nvPr/>
        </p:nvCxnSpPr>
        <p:spPr>
          <a:xfrm>
            <a:off x="2220347" y="2737094"/>
            <a:ext cx="1392527" cy="480929"/>
          </a:xfrm>
          <a:prstGeom prst="line">
            <a:avLst/>
          </a:prstGeom>
          <a:ln w="38100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3" name="Connecteur droit 34"/>
          <p:cNvCxnSpPr/>
          <p:nvPr/>
        </p:nvCxnSpPr>
        <p:spPr>
          <a:xfrm flipH="1">
            <a:off x="6237393" y="2561291"/>
            <a:ext cx="564398" cy="232335"/>
          </a:xfrm>
          <a:prstGeom prst="line">
            <a:avLst/>
          </a:prstGeom>
          <a:ln w="38100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4" name="Titre 1"/>
          <p:cNvSpPr txBox="1">
            <a:spLocks/>
          </p:cNvSpPr>
          <p:nvPr/>
        </p:nvSpPr>
        <p:spPr>
          <a:xfrm>
            <a:off x="2590141" y="1310750"/>
            <a:ext cx="6007367" cy="588615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6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25"/>
              <a:t>Global communication solutions </a:t>
            </a:r>
            <a:br>
              <a:rPr lang="en-US" sz="2025"/>
            </a:br>
            <a:r>
              <a:rPr lang="en-US" sz="2025"/>
              <a:t>for the smart utility</a:t>
            </a:r>
            <a:r>
              <a:rPr lang="en-US" sz="1350"/>
              <a:t/>
            </a:r>
            <a:br>
              <a:rPr lang="en-US" sz="1350"/>
            </a:br>
            <a:r>
              <a:rPr lang="en-US" sz="2400"/>
              <a:t/>
            </a:r>
            <a:br>
              <a:rPr lang="en-US" sz="2400"/>
            </a:br>
            <a:endParaRPr lang="en-US" sz="1350" dirty="0"/>
          </a:p>
        </p:txBody>
      </p:sp>
      <p:grpSp>
        <p:nvGrpSpPr>
          <p:cNvPr id="15" name="Groupe 29"/>
          <p:cNvGrpSpPr/>
          <p:nvPr/>
        </p:nvGrpSpPr>
        <p:grpSpPr>
          <a:xfrm>
            <a:off x="3383467" y="2081106"/>
            <a:ext cx="3070247" cy="2084126"/>
            <a:chOff x="3768188" y="1696825"/>
            <a:chExt cx="4093663" cy="2778835"/>
          </a:xfrm>
        </p:grpSpPr>
        <p:pic>
          <p:nvPicPr>
            <p:cNvPr id="16" name="Image 2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68188" y="1696825"/>
              <a:ext cx="4093663" cy="277883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7" name="ZoneTexte 10"/>
            <p:cNvSpPr txBox="1"/>
            <p:nvPr/>
          </p:nvSpPr>
          <p:spPr>
            <a:xfrm>
              <a:off x="5213977" y="2525781"/>
              <a:ext cx="1775872" cy="1231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1350" b="1" dirty="0">
                  <a:solidFill>
                    <a:srgbClr val="BC8F00"/>
                  </a:solidFill>
                </a:rPr>
                <a:t>10 GE </a:t>
              </a:r>
            </a:p>
            <a:p>
              <a:pPr algn="ctr"/>
              <a:r>
                <a:rPr lang="fr-FR" sz="1350" b="1" dirty="0">
                  <a:solidFill>
                    <a:srgbClr val="BC8F00"/>
                  </a:solidFill>
                </a:rPr>
                <a:t>Carrier Ethernet</a:t>
              </a:r>
            </a:p>
            <a:p>
              <a:pPr algn="ctr"/>
              <a:r>
                <a:rPr lang="fr-FR" sz="1350" b="1" dirty="0">
                  <a:solidFill>
                    <a:srgbClr val="BC8F00"/>
                  </a:solidFill>
                </a:rPr>
                <a:t>CE 2.0 EVC </a:t>
              </a:r>
            </a:p>
            <a:p>
              <a:pPr algn="ctr"/>
              <a:r>
                <a:rPr lang="fr-FR" sz="1350" b="1" dirty="0">
                  <a:solidFill>
                    <a:srgbClr val="BC8F00"/>
                  </a:solidFill>
                </a:rPr>
                <a:t>MPLS-TP</a:t>
              </a:r>
              <a:endParaRPr lang="fr-FR" sz="1350" b="1" dirty="0">
                <a:solidFill>
                  <a:srgbClr val="BC8F00"/>
                </a:solidFill>
              </a:endParaRPr>
            </a:p>
          </p:txBody>
        </p:sp>
      </p:grpSp>
      <p:grpSp>
        <p:nvGrpSpPr>
          <p:cNvPr id="18" name="Groupe 14"/>
          <p:cNvGrpSpPr/>
          <p:nvPr/>
        </p:nvGrpSpPr>
        <p:grpSpPr>
          <a:xfrm>
            <a:off x="571128" y="1982770"/>
            <a:ext cx="1714844" cy="1278641"/>
            <a:chOff x="1395663" y="1825002"/>
            <a:chExt cx="2286458" cy="1704855"/>
          </a:xfrm>
        </p:grpSpPr>
        <p:pic>
          <p:nvPicPr>
            <p:cNvPr id="19" name="Image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95663" y="1825002"/>
              <a:ext cx="2286458" cy="170485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20" name="ZoneTexte 11"/>
            <p:cNvSpPr txBox="1"/>
            <p:nvPr/>
          </p:nvSpPr>
          <p:spPr>
            <a:xfrm>
              <a:off x="2119924" y="2393954"/>
              <a:ext cx="1064393" cy="677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1350" b="1" dirty="0">
                  <a:solidFill>
                    <a:schemeClr val="accent3">
                      <a:lumMod val="75000"/>
                    </a:schemeClr>
                  </a:solidFill>
                </a:rPr>
                <a:t>Wireless</a:t>
              </a:r>
            </a:p>
            <a:p>
              <a:pPr algn="ctr"/>
              <a:r>
                <a:rPr lang="fr-FR" sz="1350" b="1" dirty="0">
                  <a:solidFill>
                    <a:schemeClr val="accent3">
                      <a:lumMod val="75000"/>
                    </a:schemeClr>
                  </a:solidFill>
                </a:rPr>
                <a:t>Wifi</a:t>
              </a:r>
              <a:endParaRPr lang="fr-FR" sz="1350" b="1" dirty="0">
                <a:solidFill>
                  <a:schemeClr val="accent3">
                    <a:lumMod val="75000"/>
                  </a:schemeClr>
                </a:solidFill>
              </a:endParaRPr>
            </a:p>
          </p:txBody>
        </p:sp>
      </p:grpSp>
      <p:grpSp>
        <p:nvGrpSpPr>
          <p:cNvPr id="21" name="Groupe 13"/>
          <p:cNvGrpSpPr/>
          <p:nvPr/>
        </p:nvGrpSpPr>
        <p:grpSpPr>
          <a:xfrm>
            <a:off x="6728432" y="1673874"/>
            <a:ext cx="1402022" cy="1159946"/>
            <a:chOff x="8509878" y="1555253"/>
            <a:chExt cx="1869363" cy="1546595"/>
          </a:xfrm>
        </p:grpSpPr>
        <p:pic>
          <p:nvPicPr>
            <p:cNvPr id="22" name="Image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509878" y="1555253"/>
              <a:ext cx="1869363" cy="154659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23" name="ZoneTexte 12"/>
            <p:cNvSpPr txBox="1"/>
            <p:nvPr/>
          </p:nvSpPr>
          <p:spPr>
            <a:xfrm>
              <a:off x="9096107" y="2137512"/>
              <a:ext cx="874599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1350" b="1" dirty="0">
                  <a:solidFill>
                    <a:schemeClr val="accent5">
                      <a:lumMod val="50000"/>
                    </a:schemeClr>
                  </a:solidFill>
                </a:rPr>
                <a:t>3G/4G</a:t>
              </a:r>
              <a:endParaRPr lang="fr-FR" sz="1350" b="1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</p:grpSp>
      <p:grpSp>
        <p:nvGrpSpPr>
          <p:cNvPr id="24" name="Groupe 25"/>
          <p:cNvGrpSpPr/>
          <p:nvPr/>
        </p:nvGrpSpPr>
        <p:grpSpPr>
          <a:xfrm>
            <a:off x="5932301" y="4185707"/>
            <a:ext cx="1918370" cy="1095449"/>
            <a:chOff x="8630653" y="3737810"/>
            <a:chExt cx="3096126" cy="1796715"/>
          </a:xfrm>
        </p:grpSpPr>
        <p:sp>
          <p:nvSpPr>
            <p:cNvPr id="25" name="Ellipse 16"/>
            <p:cNvSpPr/>
            <p:nvPr/>
          </p:nvSpPr>
          <p:spPr>
            <a:xfrm>
              <a:off x="8630653" y="3737810"/>
              <a:ext cx="3096126" cy="1796715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  <a:effectLst>
              <a:outerShdw blurRad="101600" dist="88900" dir="3600000" sx="101000" sy="101000" algn="ctr" rotWithShape="0">
                <a:srgbClr val="000000">
                  <a:alpha val="48000"/>
                </a:srgbClr>
              </a:outerShdw>
            </a:effectLst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350"/>
            </a:p>
          </p:txBody>
        </p:sp>
        <p:sp>
          <p:nvSpPr>
            <p:cNvPr id="26" name="ZoneTexte 17"/>
            <p:cNvSpPr txBox="1"/>
            <p:nvPr/>
          </p:nvSpPr>
          <p:spPr>
            <a:xfrm>
              <a:off x="9818068" y="4380574"/>
              <a:ext cx="807707" cy="4921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350" b="1" dirty="0">
                  <a:solidFill>
                    <a:srgbClr val="C00000"/>
                  </a:solidFill>
                </a:rPr>
                <a:t>EFM</a:t>
              </a:r>
              <a:endParaRPr lang="fr-FR" sz="1350" b="1" dirty="0">
                <a:solidFill>
                  <a:srgbClr val="C00000"/>
                </a:solidFill>
              </a:endParaRPr>
            </a:p>
          </p:txBody>
        </p:sp>
      </p:grpSp>
      <p:sp>
        <p:nvSpPr>
          <p:cNvPr id="27" name="Ellipse 18"/>
          <p:cNvSpPr/>
          <p:nvPr/>
        </p:nvSpPr>
        <p:spPr>
          <a:xfrm>
            <a:off x="1017613" y="3988379"/>
            <a:ext cx="2322095" cy="1371600"/>
          </a:xfrm>
          <a:prstGeom prst="ellipse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  <a:effectLst>
            <a:outerShdw blurRad="101600" dist="88900" dir="3600000" sx="101000" sy="101000" algn="ctr" rotWithShape="0">
              <a:srgbClr val="000000">
                <a:alpha val="48000"/>
              </a:srgbClr>
            </a:out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28" name="ZoneTexte 19"/>
          <p:cNvSpPr txBox="1"/>
          <p:nvPr/>
        </p:nvSpPr>
        <p:spPr>
          <a:xfrm>
            <a:off x="1743748" y="4454671"/>
            <a:ext cx="820994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b="1" dirty="0">
                <a:solidFill>
                  <a:srgbClr val="0070C0"/>
                </a:solidFill>
              </a:rPr>
              <a:t>E1 / SDH</a:t>
            </a:r>
          </a:p>
          <a:p>
            <a:r>
              <a:rPr lang="fr-FR" sz="1350" b="1" dirty="0" err="1">
                <a:solidFill>
                  <a:srgbClr val="0070C0"/>
                </a:solidFill>
              </a:rPr>
              <a:t>CESoPSN</a:t>
            </a:r>
            <a:endParaRPr lang="fr-FR" sz="1350" b="1" dirty="0">
              <a:solidFill>
                <a:srgbClr val="0070C0"/>
              </a:solidFill>
            </a:endParaRPr>
          </a:p>
        </p:txBody>
      </p:sp>
      <p:pic>
        <p:nvPicPr>
          <p:cNvPr id="29" name="Image 21"/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7957" y="4123409"/>
            <a:ext cx="551150" cy="10944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000000">
                <a:alpha val="65000"/>
              </a:srgbClr>
            </a:outerShdw>
          </a:effectLst>
        </p:spPr>
      </p:pic>
      <p:pic>
        <p:nvPicPr>
          <p:cNvPr id="30" name="Image 1"/>
          <p:cNvPicPr>
            <a:picLocks noChangeAspect="1"/>
          </p:cNvPicPr>
          <p:nvPr/>
        </p:nvPicPr>
        <p:blipFill>
          <a:blip r:embed="rId6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07164" y="2737094"/>
            <a:ext cx="484990" cy="8953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000000">
                <a:alpha val="65000"/>
              </a:srgbClr>
            </a:outerShdw>
          </a:effectLst>
        </p:spPr>
      </p:pic>
      <p:pic>
        <p:nvPicPr>
          <p:cNvPr id="31" name="Image 2"/>
          <p:cNvPicPr>
            <a:picLocks noChangeAspect="1"/>
          </p:cNvPicPr>
          <p:nvPr/>
        </p:nvPicPr>
        <p:blipFill>
          <a:blip r:embed="rId7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77588" y="1828265"/>
            <a:ext cx="442461" cy="7708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000000">
                <a:alpha val="65000"/>
              </a:srgbClr>
            </a:outerShdw>
          </a:effectLst>
        </p:spPr>
      </p:pic>
      <p:pic>
        <p:nvPicPr>
          <p:cNvPr id="32" name="Image 33"/>
          <p:cNvPicPr>
            <a:picLocks noChangeAspect="1"/>
          </p:cNvPicPr>
          <p:nvPr/>
        </p:nvPicPr>
        <p:blipFill>
          <a:blip r:embed="rId7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4770" y="2024073"/>
            <a:ext cx="442461" cy="7708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000000">
                <a:alpha val="65000"/>
              </a:srgbClr>
            </a:outerShdw>
          </a:effectLst>
        </p:spPr>
      </p:pic>
      <p:pic>
        <p:nvPicPr>
          <p:cNvPr id="33" name="Image 4"/>
          <p:cNvPicPr>
            <a:picLocks noChangeAspect="1"/>
          </p:cNvPicPr>
          <p:nvPr/>
        </p:nvPicPr>
        <p:blipFill>
          <a:blip r:embed="rId8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32897" y="1717209"/>
            <a:ext cx="468094" cy="8213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000000">
                <a:alpha val="65000"/>
              </a:srgbClr>
            </a:outerShdw>
          </a:effectLst>
        </p:spPr>
      </p:pic>
      <p:pic>
        <p:nvPicPr>
          <p:cNvPr id="34" name="Image 5"/>
          <p:cNvPicPr>
            <a:picLocks noChangeAspect="1"/>
          </p:cNvPicPr>
          <p:nvPr/>
        </p:nvPicPr>
        <p:blipFill>
          <a:blip r:embed="rId9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36593" y="5060530"/>
            <a:ext cx="1144206" cy="7616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000000">
                <a:alpha val="65000"/>
              </a:srgbClr>
            </a:outerShdw>
          </a:effectLst>
        </p:spPr>
      </p:pic>
      <p:pic>
        <p:nvPicPr>
          <p:cNvPr id="35" name="Image 35"/>
          <p:cNvPicPr>
            <a:picLocks noChangeAspect="1"/>
          </p:cNvPicPr>
          <p:nvPr/>
        </p:nvPicPr>
        <p:blipFill>
          <a:blip r:embed="rId9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2215" y="4003508"/>
            <a:ext cx="1144206" cy="7616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000000">
                <a:alpha val="65000"/>
              </a:srgbClr>
            </a:outerShdw>
          </a:effectLst>
        </p:spPr>
      </p:pic>
      <p:pic>
        <p:nvPicPr>
          <p:cNvPr id="36" name="Image 7"/>
          <p:cNvPicPr>
            <a:picLocks noChangeAspect="1"/>
          </p:cNvPicPr>
          <p:nvPr/>
        </p:nvPicPr>
        <p:blipFill>
          <a:blip r:embed="rId10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57165" y="4868064"/>
            <a:ext cx="839837" cy="3001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000000">
                <a:alpha val="65000"/>
              </a:srgbClr>
            </a:outerShdw>
          </a:effectLst>
        </p:spPr>
      </p:pic>
      <p:pic>
        <p:nvPicPr>
          <p:cNvPr id="37" name="Image 38"/>
          <p:cNvPicPr>
            <a:picLocks noChangeAspect="1"/>
          </p:cNvPicPr>
          <p:nvPr/>
        </p:nvPicPr>
        <p:blipFill>
          <a:blip r:embed="rId10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60322" y="5349370"/>
            <a:ext cx="839837" cy="3001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000000">
                <a:alpha val="65000"/>
              </a:srgbClr>
            </a:outerShdw>
          </a:effectLst>
        </p:spPr>
      </p:pic>
      <p:pic>
        <p:nvPicPr>
          <p:cNvPr id="38" name="Image 22"/>
          <p:cNvPicPr>
            <a:picLocks noChangeAspect="1"/>
          </p:cNvPicPr>
          <p:nvPr/>
        </p:nvPicPr>
        <p:blipFill>
          <a:blip r:embed="rId11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95088" y="3365449"/>
            <a:ext cx="1813656" cy="3823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000000">
                <a:alpha val="65000"/>
              </a:srgbClr>
            </a:outerShdw>
          </a:effectLst>
        </p:spPr>
      </p:pic>
      <p:sp>
        <p:nvSpPr>
          <p:cNvPr id="39" name="ZoneTexte 30"/>
          <p:cNvSpPr txBox="1"/>
          <p:nvPr/>
        </p:nvSpPr>
        <p:spPr>
          <a:xfrm>
            <a:off x="7640669" y="2836091"/>
            <a:ext cx="104708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chemeClr val="bg1">
                    <a:lumMod val="50000"/>
                  </a:schemeClr>
                </a:solidFill>
              </a:rPr>
              <a:t>Smart Metering</a:t>
            </a:r>
            <a:endParaRPr lang="en-US" sz="105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0" name="ZoneTexte 31"/>
          <p:cNvSpPr txBox="1"/>
          <p:nvPr/>
        </p:nvSpPr>
        <p:spPr>
          <a:xfrm>
            <a:off x="7605551" y="5280130"/>
            <a:ext cx="129234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chemeClr val="bg1">
                    <a:lumMod val="50000"/>
                  </a:schemeClr>
                </a:solidFill>
              </a:rPr>
              <a:t>10/20 kV Substation</a:t>
            </a:r>
            <a:endParaRPr lang="en-US" sz="105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1" name="ZoneTexte 32"/>
          <p:cNvSpPr txBox="1"/>
          <p:nvPr/>
        </p:nvSpPr>
        <p:spPr>
          <a:xfrm>
            <a:off x="93094" y="4768825"/>
            <a:ext cx="910827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chemeClr val="bg1">
                    <a:lumMod val="50000"/>
                  </a:schemeClr>
                </a:solidFill>
              </a:rPr>
              <a:t>Multi-Service</a:t>
            </a:r>
          </a:p>
          <a:p>
            <a:r>
              <a:rPr lang="en-US" sz="1050" dirty="0">
                <a:solidFill>
                  <a:schemeClr val="bg1">
                    <a:lumMod val="50000"/>
                  </a:schemeClr>
                </a:solidFill>
              </a:rPr>
              <a:t>Substation</a:t>
            </a:r>
            <a:endParaRPr lang="en-US" sz="105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0" y="0"/>
            <a:ext cx="9144000" cy="376133"/>
          </a:xfrm>
          <a:prstGeom prst="rect">
            <a:avLst/>
          </a:prstGeom>
          <a:solidFill>
            <a:srgbClr val="004D85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 err="1" smtClean="0">
                <a:latin typeface="Californian FB" pitchFamily="18" charset="0"/>
                <a:cs typeface="B Koodak" pitchFamily="2" charset="-78"/>
              </a:rPr>
              <a:t>Barsam</a:t>
            </a:r>
            <a:r>
              <a:rPr lang="en-US" sz="1400" b="1" dirty="0" smtClean="0">
                <a:latin typeface="Californian FB" pitchFamily="18" charset="0"/>
                <a:cs typeface="B Koodak" pitchFamily="2" charset="-78"/>
              </a:rPr>
              <a:t> Global System</a:t>
            </a:r>
            <a:endParaRPr lang="en-US" sz="1400" b="1" dirty="0">
              <a:latin typeface="Californian FB" pitchFamily="18" charset="0"/>
              <a:cs typeface="B Koodak" pitchFamily="2" charset="-78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0" y="6572759"/>
            <a:ext cx="9144000" cy="253701"/>
          </a:xfrm>
          <a:prstGeom prst="rect">
            <a:avLst/>
          </a:prstGeom>
          <a:solidFill>
            <a:srgbClr val="004D85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0" y="376133"/>
            <a:ext cx="9144000" cy="113942"/>
          </a:xfrm>
          <a:prstGeom prst="rect">
            <a:avLst/>
          </a:prstGeom>
          <a:solidFill>
            <a:srgbClr val="F5821F"/>
          </a:solidFill>
          <a:ln>
            <a:solidFill>
              <a:srgbClr val="F582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531098"/>
      </p:ext>
    </p:extLst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1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4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4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4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4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6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6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6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6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6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6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2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87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87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87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875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88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88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2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7" grpId="0" animBg="1"/>
      <p:bldP spid="28" grpId="0"/>
      <p:bldP spid="39" grpId="0"/>
      <p:bldP spid="40" grpId="0"/>
      <p:bldP spid="41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95411A-B24F-4167-A07B-1B1B8338D97B}" type="slidenum">
              <a:rPr lang="en-US" smtClean="0"/>
              <a:t>49</a:t>
            </a:fld>
            <a:endParaRPr lang="en-US"/>
          </a:p>
        </p:txBody>
      </p:sp>
      <p:pic>
        <p:nvPicPr>
          <p:cNvPr id="10" name="Image 34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6351" y="3706850"/>
            <a:ext cx="1303020" cy="9944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000000">
                <a:alpha val="65000"/>
              </a:srgbClr>
            </a:outerShdw>
          </a:effectLst>
        </p:spPr>
      </p:pic>
      <p:pic>
        <p:nvPicPr>
          <p:cNvPr id="11" name="Image 26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3480" y="4676223"/>
            <a:ext cx="1812798" cy="9944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000000">
                <a:alpha val="65000"/>
              </a:srgbClr>
            </a:outerShdw>
          </a:effectLst>
        </p:spPr>
      </p:pic>
      <p:pic>
        <p:nvPicPr>
          <p:cNvPr id="12" name="Image 2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7380" y="4502624"/>
            <a:ext cx="393496" cy="250436"/>
          </a:xfrm>
          <a:prstGeom prst="rect">
            <a:avLst/>
          </a:prstGeom>
        </p:spPr>
      </p:pic>
      <p:pic>
        <p:nvPicPr>
          <p:cNvPr id="13" name="Image 2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930596" y="3423766"/>
            <a:ext cx="393496" cy="250436"/>
          </a:xfrm>
          <a:prstGeom prst="rect">
            <a:avLst/>
          </a:prstGeom>
        </p:spPr>
      </p:pic>
      <p:pic>
        <p:nvPicPr>
          <p:cNvPr id="14" name="Image 2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9674" y="4033715"/>
            <a:ext cx="393496" cy="250436"/>
          </a:xfrm>
          <a:prstGeom prst="rect">
            <a:avLst/>
          </a:prstGeom>
        </p:spPr>
      </p:pic>
      <p:pic>
        <p:nvPicPr>
          <p:cNvPr id="15" name="Image 24"/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5264" y="2477915"/>
            <a:ext cx="967105" cy="6446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000000">
                <a:alpha val="65000"/>
              </a:srgbClr>
            </a:outerShdw>
          </a:effectLst>
        </p:spPr>
      </p:pic>
      <p:grpSp>
        <p:nvGrpSpPr>
          <p:cNvPr id="16" name="Groupe 1"/>
          <p:cNvGrpSpPr/>
          <p:nvPr/>
        </p:nvGrpSpPr>
        <p:grpSpPr>
          <a:xfrm>
            <a:off x="244678" y="2583079"/>
            <a:ext cx="3190673" cy="2158650"/>
            <a:chOff x="326236" y="2301105"/>
            <a:chExt cx="4254231" cy="2878200"/>
          </a:xfrm>
        </p:grpSpPr>
        <p:sp>
          <p:nvSpPr>
            <p:cNvPr id="17" name="Rectangle 16"/>
            <p:cNvSpPr/>
            <p:nvPr/>
          </p:nvSpPr>
          <p:spPr>
            <a:xfrm>
              <a:off x="326236" y="2492985"/>
              <a:ext cx="4254231" cy="327600"/>
            </a:xfrm>
            <a:prstGeom prst="rect">
              <a:avLst/>
            </a:prstGeom>
            <a:sp3d z="-227350" prstMaterial="matte"/>
          </p:spPr>
          <p:style>
            <a:lnRef idx="1">
              <a:schemeClr val="accent5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8" name="Forme libre 8"/>
            <p:cNvSpPr/>
            <p:nvPr/>
          </p:nvSpPr>
          <p:spPr>
            <a:xfrm>
              <a:off x="538947" y="2301105"/>
              <a:ext cx="3513667" cy="383760"/>
            </a:xfrm>
            <a:custGeom>
              <a:avLst/>
              <a:gdLst>
                <a:gd name="connsiteX0" fmla="*/ 0 w 3513667"/>
                <a:gd name="connsiteY0" fmla="*/ 63961 h 383760"/>
                <a:gd name="connsiteX1" fmla="*/ 63961 w 3513667"/>
                <a:gd name="connsiteY1" fmla="*/ 0 h 383760"/>
                <a:gd name="connsiteX2" fmla="*/ 3449706 w 3513667"/>
                <a:gd name="connsiteY2" fmla="*/ 0 h 383760"/>
                <a:gd name="connsiteX3" fmla="*/ 3513667 w 3513667"/>
                <a:gd name="connsiteY3" fmla="*/ 63961 h 383760"/>
                <a:gd name="connsiteX4" fmla="*/ 3513667 w 3513667"/>
                <a:gd name="connsiteY4" fmla="*/ 319799 h 383760"/>
                <a:gd name="connsiteX5" fmla="*/ 3449706 w 3513667"/>
                <a:gd name="connsiteY5" fmla="*/ 383760 h 383760"/>
                <a:gd name="connsiteX6" fmla="*/ 63961 w 3513667"/>
                <a:gd name="connsiteY6" fmla="*/ 383760 h 383760"/>
                <a:gd name="connsiteX7" fmla="*/ 0 w 3513667"/>
                <a:gd name="connsiteY7" fmla="*/ 319799 h 383760"/>
                <a:gd name="connsiteX8" fmla="*/ 0 w 3513667"/>
                <a:gd name="connsiteY8" fmla="*/ 63961 h 38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13667" h="383760">
                  <a:moveTo>
                    <a:pt x="0" y="63961"/>
                  </a:moveTo>
                  <a:cubicBezTo>
                    <a:pt x="0" y="28636"/>
                    <a:pt x="28636" y="0"/>
                    <a:pt x="63961" y="0"/>
                  </a:cubicBezTo>
                  <a:lnTo>
                    <a:pt x="3449706" y="0"/>
                  </a:lnTo>
                  <a:cubicBezTo>
                    <a:pt x="3485031" y="0"/>
                    <a:pt x="3513667" y="28636"/>
                    <a:pt x="3513667" y="63961"/>
                  </a:cubicBezTo>
                  <a:lnTo>
                    <a:pt x="3513667" y="319799"/>
                  </a:lnTo>
                  <a:cubicBezTo>
                    <a:pt x="3513667" y="355124"/>
                    <a:pt x="3485031" y="383760"/>
                    <a:pt x="3449706" y="383760"/>
                  </a:cubicBezTo>
                  <a:lnTo>
                    <a:pt x="63961" y="383760"/>
                  </a:lnTo>
                  <a:cubicBezTo>
                    <a:pt x="28636" y="383760"/>
                    <a:pt x="0" y="355124"/>
                    <a:pt x="0" y="319799"/>
                  </a:cubicBezTo>
                  <a:lnTo>
                    <a:pt x="0" y="63961"/>
                  </a:lnTo>
                  <a:close/>
                </a:path>
              </a:pathLst>
            </a:custGeom>
            <a:sp3d extrusionH="152250" prstMaterial="matte">
              <a:bevelT w="165100" prst="coolSlant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2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8471" tIns="14051" rIns="98471" bIns="14051" numCol="1" spcCol="1270" anchor="ctr" anchorCtr="0">
              <a:noAutofit/>
              <a:sp3d extrusionH="28000" prstMaterial="matte"/>
            </a:bodyPr>
            <a:lstStyle/>
            <a:p>
              <a:pPr defTabSz="46672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50" b="1" dirty="0"/>
                <a:t>POE 30 - 60 W</a:t>
              </a:r>
              <a:endParaRPr lang="en-US" sz="1050" b="1" dirty="0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326236" y="3082665"/>
              <a:ext cx="4254231" cy="327600"/>
            </a:xfrm>
            <a:prstGeom prst="rect">
              <a:avLst/>
            </a:prstGeom>
            <a:sp3d z="-227350" prstMaterial="matte"/>
          </p:spPr>
          <p:style>
            <a:lnRef idx="1">
              <a:schemeClr val="accent5">
                <a:hueOff val="-294728"/>
                <a:satOff val="2453"/>
                <a:lumOff val="-647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0" name="Forme libre 11"/>
            <p:cNvSpPr/>
            <p:nvPr/>
          </p:nvSpPr>
          <p:spPr>
            <a:xfrm>
              <a:off x="538947" y="2890785"/>
              <a:ext cx="3513667" cy="383760"/>
            </a:xfrm>
            <a:custGeom>
              <a:avLst/>
              <a:gdLst>
                <a:gd name="connsiteX0" fmla="*/ 0 w 3513667"/>
                <a:gd name="connsiteY0" fmla="*/ 63961 h 383760"/>
                <a:gd name="connsiteX1" fmla="*/ 63961 w 3513667"/>
                <a:gd name="connsiteY1" fmla="*/ 0 h 383760"/>
                <a:gd name="connsiteX2" fmla="*/ 3449706 w 3513667"/>
                <a:gd name="connsiteY2" fmla="*/ 0 h 383760"/>
                <a:gd name="connsiteX3" fmla="*/ 3513667 w 3513667"/>
                <a:gd name="connsiteY3" fmla="*/ 63961 h 383760"/>
                <a:gd name="connsiteX4" fmla="*/ 3513667 w 3513667"/>
                <a:gd name="connsiteY4" fmla="*/ 319799 h 383760"/>
                <a:gd name="connsiteX5" fmla="*/ 3449706 w 3513667"/>
                <a:gd name="connsiteY5" fmla="*/ 383760 h 383760"/>
                <a:gd name="connsiteX6" fmla="*/ 63961 w 3513667"/>
                <a:gd name="connsiteY6" fmla="*/ 383760 h 383760"/>
                <a:gd name="connsiteX7" fmla="*/ 0 w 3513667"/>
                <a:gd name="connsiteY7" fmla="*/ 319799 h 383760"/>
                <a:gd name="connsiteX8" fmla="*/ 0 w 3513667"/>
                <a:gd name="connsiteY8" fmla="*/ 63961 h 38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13667" h="383760">
                  <a:moveTo>
                    <a:pt x="0" y="63961"/>
                  </a:moveTo>
                  <a:cubicBezTo>
                    <a:pt x="0" y="28636"/>
                    <a:pt x="28636" y="0"/>
                    <a:pt x="63961" y="0"/>
                  </a:cubicBezTo>
                  <a:lnTo>
                    <a:pt x="3449706" y="0"/>
                  </a:lnTo>
                  <a:cubicBezTo>
                    <a:pt x="3485031" y="0"/>
                    <a:pt x="3513667" y="28636"/>
                    <a:pt x="3513667" y="63961"/>
                  </a:cubicBezTo>
                  <a:lnTo>
                    <a:pt x="3513667" y="319799"/>
                  </a:lnTo>
                  <a:cubicBezTo>
                    <a:pt x="3513667" y="355124"/>
                    <a:pt x="3485031" y="383760"/>
                    <a:pt x="3449706" y="383760"/>
                  </a:cubicBezTo>
                  <a:lnTo>
                    <a:pt x="63961" y="383760"/>
                  </a:lnTo>
                  <a:cubicBezTo>
                    <a:pt x="28636" y="383760"/>
                    <a:pt x="0" y="355124"/>
                    <a:pt x="0" y="319799"/>
                  </a:cubicBezTo>
                  <a:lnTo>
                    <a:pt x="0" y="63961"/>
                  </a:lnTo>
                  <a:close/>
                </a:path>
              </a:pathLst>
            </a:custGeom>
            <a:sp3d extrusionH="152250" prstMaterial="matte">
              <a:bevelT w="165100" prst="coolSlant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-294728"/>
                <a:satOff val="2453"/>
                <a:lumOff val="-6470"/>
                <a:alphaOff val="0"/>
              </a:schemeClr>
            </a:fillRef>
            <a:effectRef idx="2">
              <a:schemeClr val="accent5">
                <a:hueOff val="-294728"/>
                <a:satOff val="2453"/>
                <a:lumOff val="-647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8471" tIns="14051" rIns="98471" bIns="14051" numCol="1" spcCol="1270" anchor="ctr" anchorCtr="0">
              <a:noAutofit/>
              <a:sp3d extrusionH="28000" prstMaterial="matte"/>
            </a:bodyPr>
            <a:lstStyle/>
            <a:p>
              <a:pPr defTabSz="46672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50" b="1" dirty="0"/>
                <a:t>IEC-61850-3  environment</a:t>
              </a:r>
              <a:endParaRPr lang="en-US" sz="1050" b="1" dirty="0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326236" y="3672345"/>
              <a:ext cx="4254231" cy="327600"/>
            </a:xfrm>
            <a:prstGeom prst="rect">
              <a:avLst/>
            </a:prstGeom>
            <a:sp3d z="-227350" prstMaterial="matte"/>
          </p:spPr>
          <p:style>
            <a:lnRef idx="1">
              <a:schemeClr val="accent5">
                <a:hueOff val="-589455"/>
                <a:satOff val="4905"/>
                <a:lumOff val="-12941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2" name="Forme libre 13"/>
            <p:cNvSpPr/>
            <p:nvPr/>
          </p:nvSpPr>
          <p:spPr>
            <a:xfrm>
              <a:off x="538947" y="3480465"/>
              <a:ext cx="3513667" cy="383760"/>
            </a:xfrm>
            <a:custGeom>
              <a:avLst/>
              <a:gdLst>
                <a:gd name="connsiteX0" fmla="*/ 0 w 3513667"/>
                <a:gd name="connsiteY0" fmla="*/ 63961 h 383760"/>
                <a:gd name="connsiteX1" fmla="*/ 63961 w 3513667"/>
                <a:gd name="connsiteY1" fmla="*/ 0 h 383760"/>
                <a:gd name="connsiteX2" fmla="*/ 3449706 w 3513667"/>
                <a:gd name="connsiteY2" fmla="*/ 0 h 383760"/>
                <a:gd name="connsiteX3" fmla="*/ 3513667 w 3513667"/>
                <a:gd name="connsiteY3" fmla="*/ 63961 h 383760"/>
                <a:gd name="connsiteX4" fmla="*/ 3513667 w 3513667"/>
                <a:gd name="connsiteY4" fmla="*/ 319799 h 383760"/>
                <a:gd name="connsiteX5" fmla="*/ 3449706 w 3513667"/>
                <a:gd name="connsiteY5" fmla="*/ 383760 h 383760"/>
                <a:gd name="connsiteX6" fmla="*/ 63961 w 3513667"/>
                <a:gd name="connsiteY6" fmla="*/ 383760 h 383760"/>
                <a:gd name="connsiteX7" fmla="*/ 0 w 3513667"/>
                <a:gd name="connsiteY7" fmla="*/ 319799 h 383760"/>
                <a:gd name="connsiteX8" fmla="*/ 0 w 3513667"/>
                <a:gd name="connsiteY8" fmla="*/ 63961 h 38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13667" h="383760">
                  <a:moveTo>
                    <a:pt x="0" y="63961"/>
                  </a:moveTo>
                  <a:cubicBezTo>
                    <a:pt x="0" y="28636"/>
                    <a:pt x="28636" y="0"/>
                    <a:pt x="63961" y="0"/>
                  </a:cubicBezTo>
                  <a:lnTo>
                    <a:pt x="3449706" y="0"/>
                  </a:lnTo>
                  <a:cubicBezTo>
                    <a:pt x="3485031" y="0"/>
                    <a:pt x="3513667" y="28636"/>
                    <a:pt x="3513667" y="63961"/>
                  </a:cubicBezTo>
                  <a:lnTo>
                    <a:pt x="3513667" y="319799"/>
                  </a:lnTo>
                  <a:cubicBezTo>
                    <a:pt x="3513667" y="355124"/>
                    <a:pt x="3485031" y="383760"/>
                    <a:pt x="3449706" y="383760"/>
                  </a:cubicBezTo>
                  <a:lnTo>
                    <a:pt x="63961" y="383760"/>
                  </a:lnTo>
                  <a:cubicBezTo>
                    <a:pt x="28636" y="383760"/>
                    <a:pt x="0" y="355124"/>
                    <a:pt x="0" y="319799"/>
                  </a:cubicBezTo>
                  <a:lnTo>
                    <a:pt x="0" y="63961"/>
                  </a:lnTo>
                  <a:close/>
                </a:path>
              </a:pathLst>
            </a:custGeom>
            <a:sp3d extrusionH="152250" prstMaterial="matte">
              <a:bevelT w="165100" prst="coolSlant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-589455"/>
                <a:satOff val="4905"/>
                <a:lumOff val="-12941"/>
                <a:alphaOff val="0"/>
              </a:schemeClr>
            </a:fillRef>
            <a:effectRef idx="2">
              <a:schemeClr val="accent5">
                <a:hueOff val="-589455"/>
                <a:satOff val="4905"/>
                <a:lumOff val="-12941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8471" tIns="14051" rIns="98471" bIns="14051" numCol="1" spcCol="1270" anchor="ctr" anchorCtr="0">
              <a:noAutofit/>
              <a:sp3d extrusionH="28000" prstMaterial="matte"/>
            </a:bodyPr>
            <a:lstStyle/>
            <a:p>
              <a:pPr defTabSz="46672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50" b="1" dirty="0"/>
                <a:t>Hardened temperature range</a:t>
              </a: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326236" y="4262025"/>
              <a:ext cx="4254231" cy="327600"/>
            </a:xfrm>
            <a:prstGeom prst="rect">
              <a:avLst/>
            </a:prstGeom>
            <a:sp3d z="-227350" prstMaterial="matte"/>
          </p:spPr>
          <p:style>
            <a:lnRef idx="1">
              <a:schemeClr val="accent5">
                <a:hueOff val="-884183"/>
                <a:satOff val="7358"/>
                <a:lumOff val="-19411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4" name="Forme libre 15"/>
            <p:cNvSpPr/>
            <p:nvPr/>
          </p:nvSpPr>
          <p:spPr>
            <a:xfrm>
              <a:off x="538947" y="4070145"/>
              <a:ext cx="3513667" cy="383760"/>
            </a:xfrm>
            <a:custGeom>
              <a:avLst/>
              <a:gdLst>
                <a:gd name="connsiteX0" fmla="*/ 0 w 3513667"/>
                <a:gd name="connsiteY0" fmla="*/ 63961 h 383760"/>
                <a:gd name="connsiteX1" fmla="*/ 63961 w 3513667"/>
                <a:gd name="connsiteY1" fmla="*/ 0 h 383760"/>
                <a:gd name="connsiteX2" fmla="*/ 3449706 w 3513667"/>
                <a:gd name="connsiteY2" fmla="*/ 0 h 383760"/>
                <a:gd name="connsiteX3" fmla="*/ 3513667 w 3513667"/>
                <a:gd name="connsiteY3" fmla="*/ 63961 h 383760"/>
                <a:gd name="connsiteX4" fmla="*/ 3513667 w 3513667"/>
                <a:gd name="connsiteY4" fmla="*/ 319799 h 383760"/>
                <a:gd name="connsiteX5" fmla="*/ 3449706 w 3513667"/>
                <a:gd name="connsiteY5" fmla="*/ 383760 h 383760"/>
                <a:gd name="connsiteX6" fmla="*/ 63961 w 3513667"/>
                <a:gd name="connsiteY6" fmla="*/ 383760 h 383760"/>
                <a:gd name="connsiteX7" fmla="*/ 0 w 3513667"/>
                <a:gd name="connsiteY7" fmla="*/ 319799 h 383760"/>
                <a:gd name="connsiteX8" fmla="*/ 0 w 3513667"/>
                <a:gd name="connsiteY8" fmla="*/ 63961 h 38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13667" h="383760">
                  <a:moveTo>
                    <a:pt x="0" y="63961"/>
                  </a:moveTo>
                  <a:cubicBezTo>
                    <a:pt x="0" y="28636"/>
                    <a:pt x="28636" y="0"/>
                    <a:pt x="63961" y="0"/>
                  </a:cubicBezTo>
                  <a:lnTo>
                    <a:pt x="3449706" y="0"/>
                  </a:lnTo>
                  <a:cubicBezTo>
                    <a:pt x="3485031" y="0"/>
                    <a:pt x="3513667" y="28636"/>
                    <a:pt x="3513667" y="63961"/>
                  </a:cubicBezTo>
                  <a:lnTo>
                    <a:pt x="3513667" y="319799"/>
                  </a:lnTo>
                  <a:cubicBezTo>
                    <a:pt x="3513667" y="355124"/>
                    <a:pt x="3485031" y="383760"/>
                    <a:pt x="3449706" y="383760"/>
                  </a:cubicBezTo>
                  <a:lnTo>
                    <a:pt x="63961" y="383760"/>
                  </a:lnTo>
                  <a:cubicBezTo>
                    <a:pt x="28636" y="383760"/>
                    <a:pt x="0" y="355124"/>
                    <a:pt x="0" y="319799"/>
                  </a:cubicBezTo>
                  <a:lnTo>
                    <a:pt x="0" y="63961"/>
                  </a:lnTo>
                  <a:close/>
                </a:path>
              </a:pathLst>
            </a:custGeom>
            <a:sp3d extrusionH="152250" prstMaterial="matte">
              <a:bevelT w="165100" prst="coolSlant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-884183"/>
                <a:satOff val="7358"/>
                <a:lumOff val="-19411"/>
                <a:alphaOff val="0"/>
              </a:schemeClr>
            </a:fillRef>
            <a:effectRef idx="2">
              <a:schemeClr val="accent5">
                <a:hueOff val="-884183"/>
                <a:satOff val="7358"/>
                <a:lumOff val="-19411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8471" tIns="14051" rIns="98471" bIns="14051" numCol="1" spcCol="1270" anchor="ctr" anchorCtr="0">
              <a:noAutofit/>
              <a:sp3d extrusionH="28000" prstMaterial="matte"/>
            </a:bodyPr>
            <a:lstStyle/>
            <a:p>
              <a:pPr defTabSz="46672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50" b="1" dirty="0"/>
                <a:t>Ultra-fast ring recovery</a:t>
              </a: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326236" y="4851705"/>
              <a:ext cx="4254231" cy="327600"/>
            </a:xfrm>
            <a:prstGeom prst="rect">
              <a:avLst/>
            </a:prstGeom>
            <a:sp3d z="-227350" prstMaterial="matte"/>
          </p:spPr>
          <p:style>
            <a:lnRef idx="1">
              <a:schemeClr val="accent5">
                <a:hueOff val="-1178911"/>
                <a:satOff val="9810"/>
                <a:lumOff val="-25882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6" name="Forme libre 17"/>
            <p:cNvSpPr/>
            <p:nvPr/>
          </p:nvSpPr>
          <p:spPr>
            <a:xfrm>
              <a:off x="538947" y="4659825"/>
              <a:ext cx="3513667" cy="383760"/>
            </a:xfrm>
            <a:custGeom>
              <a:avLst/>
              <a:gdLst>
                <a:gd name="connsiteX0" fmla="*/ 0 w 3513667"/>
                <a:gd name="connsiteY0" fmla="*/ 63961 h 383760"/>
                <a:gd name="connsiteX1" fmla="*/ 63961 w 3513667"/>
                <a:gd name="connsiteY1" fmla="*/ 0 h 383760"/>
                <a:gd name="connsiteX2" fmla="*/ 3449706 w 3513667"/>
                <a:gd name="connsiteY2" fmla="*/ 0 h 383760"/>
                <a:gd name="connsiteX3" fmla="*/ 3513667 w 3513667"/>
                <a:gd name="connsiteY3" fmla="*/ 63961 h 383760"/>
                <a:gd name="connsiteX4" fmla="*/ 3513667 w 3513667"/>
                <a:gd name="connsiteY4" fmla="*/ 319799 h 383760"/>
                <a:gd name="connsiteX5" fmla="*/ 3449706 w 3513667"/>
                <a:gd name="connsiteY5" fmla="*/ 383760 h 383760"/>
                <a:gd name="connsiteX6" fmla="*/ 63961 w 3513667"/>
                <a:gd name="connsiteY6" fmla="*/ 383760 h 383760"/>
                <a:gd name="connsiteX7" fmla="*/ 0 w 3513667"/>
                <a:gd name="connsiteY7" fmla="*/ 319799 h 383760"/>
                <a:gd name="connsiteX8" fmla="*/ 0 w 3513667"/>
                <a:gd name="connsiteY8" fmla="*/ 63961 h 38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13667" h="383760">
                  <a:moveTo>
                    <a:pt x="0" y="63961"/>
                  </a:moveTo>
                  <a:cubicBezTo>
                    <a:pt x="0" y="28636"/>
                    <a:pt x="28636" y="0"/>
                    <a:pt x="63961" y="0"/>
                  </a:cubicBezTo>
                  <a:lnTo>
                    <a:pt x="3449706" y="0"/>
                  </a:lnTo>
                  <a:cubicBezTo>
                    <a:pt x="3485031" y="0"/>
                    <a:pt x="3513667" y="28636"/>
                    <a:pt x="3513667" y="63961"/>
                  </a:cubicBezTo>
                  <a:lnTo>
                    <a:pt x="3513667" y="319799"/>
                  </a:lnTo>
                  <a:cubicBezTo>
                    <a:pt x="3513667" y="355124"/>
                    <a:pt x="3485031" y="383760"/>
                    <a:pt x="3449706" y="383760"/>
                  </a:cubicBezTo>
                  <a:lnTo>
                    <a:pt x="63961" y="383760"/>
                  </a:lnTo>
                  <a:cubicBezTo>
                    <a:pt x="28636" y="383760"/>
                    <a:pt x="0" y="355124"/>
                    <a:pt x="0" y="319799"/>
                  </a:cubicBezTo>
                  <a:lnTo>
                    <a:pt x="0" y="63961"/>
                  </a:lnTo>
                  <a:close/>
                </a:path>
              </a:pathLst>
            </a:custGeom>
            <a:sp3d extrusionH="152250" prstMaterial="matte">
              <a:bevelT w="165100" prst="coolSlant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-1178911"/>
                <a:satOff val="9810"/>
                <a:lumOff val="-25882"/>
                <a:alphaOff val="0"/>
              </a:schemeClr>
            </a:fillRef>
            <a:effectRef idx="2">
              <a:schemeClr val="accent5">
                <a:hueOff val="-1178911"/>
                <a:satOff val="9810"/>
                <a:lumOff val="-25882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8471" tIns="14051" rIns="98471" bIns="14051" numCol="1" spcCol="1270" anchor="ctr" anchorCtr="0">
              <a:noAutofit/>
              <a:sp3d extrusionH="28000" prstMaterial="matte"/>
            </a:bodyPr>
            <a:lstStyle/>
            <a:p>
              <a:pPr defTabSz="46672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50" b="1" dirty="0"/>
                <a:t>Resiliency</a:t>
              </a:r>
              <a:endParaRPr lang="en-US" sz="900" b="1" dirty="0"/>
            </a:p>
          </p:txBody>
        </p:sp>
      </p:grpSp>
      <p:sp>
        <p:nvSpPr>
          <p:cNvPr id="27" name="Titre 1"/>
          <p:cNvSpPr txBox="1">
            <a:spLocks/>
          </p:cNvSpPr>
          <p:nvPr/>
        </p:nvSpPr>
        <p:spPr>
          <a:xfrm>
            <a:off x="2171700" y="1271774"/>
            <a:ext cx="6457950" cy="969771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/>
              <a:t>Secure utility sites </a:t>
            </a:r>
          </a:p>
          <a:p>
            <a:r>
              <a:rPr lang="en-US" sz="3000" dirty="0"/>
              <a:t>with video surveillance</a:t>
            </a:r>
            <a:endParaRPr lang="fr-FR" sz="3000" dirty="0"/>
          </a:p>
        </p:txBody>
      </p:sp>
      <p:sp>
        <p:nvSpPr>
          <p:cNvPr id="28" name="Ellipse 5"/>
          <p:cNvSpPr/>
          <p:nvPr/>
        </p:nvSpPr>
        <p:spPr>
          <a:xfrm>
            <a:off x="5502149" y="3314203"/>
            <a:ext cx="2566437" cy="1097583"/>
          </a:xfrm>
          <a:prstGeom prst="ellipse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  <a:effectLst>
            <a:outerShdw blurRad="101600" dist="88900" dir="3600000" sx="101000" sy="101000" algn="ctr" rotWithShape="0">
              <a:srgbClr val="000000">
                <a:alpha val="48000"/>
              </a:srgbClr>
            </a:out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29" name="ZoneTexte 6"/>
          <p:cNvSpPr txBox="1"/>
          <p:nvPr/>
        </p:nvSpPr>
        <p:spPr>
          <a:xfrm>
            <a:off x="6277340" y="3726469"/>
            <a:ext cx="10332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>
                <a:solidFill>
                  <a:srgbClr val="0070C0"/>
                </a:solidFill>
              </a:rPr>
              <a:t>Ethernet Ring</a:t>
            </a:r>
            <a:endParaRPr lang="fr-FR" sz="1200" dirty="0">
              <a:solidFill>
                <a:srgbClr val="0070C0"/>
              </a:solidFill>
            </a:endParaRPr>
          </a:p>
        </p:txBody>
      </p:sp>
      <p:sp>
        <p:nvSpPr>
          <p:cNvPr id="30" name="ZoneTexte 7"/>
          <p:cNvSpPr txBox="1"/>
          <p:nvPr/>
        </p:nvSpPr>
        <p:spPr>
          <a:xfrm>
            <a:off x="7667340" y="2636156"/>
            <a:ext cx="59022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50" dirty="0">
                <a:solidFill>
                  <a:srgbClr val="0070C0"/>
                </a:solidFill>
              </a:rPr>
              <a:t>Control</a:t>
            </a:r>
            <a:endParaRPr lang="fr-FR" sz="1350" dirty="0">
              <a:solidFill>
                <a:srgbClr val="0070C0"/>
              </a:solidFill>
            </a:endParaRPr>
          </a:p>
        </p:txBody>
      </p:sp>
      <p:sp>
        <p:nvSpPr>
          <p:cNvPr id="31" name="ZoneTexte 9"/>
          <p:cNvSpPr txBox="1"/>
          <p:nvPr/>
        </p:nvSpPr>
        <p:spPr>
          <a:xfrm>
            <a:off x="4684161" y="4424078"/>
            <a:ext cx="7665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rgbClr val="0070C0"/>
                </a:solidFill>
              </a:rPr>
              <a:t>Substation</a:t>
            </a:r>
            <a:endParaRPr lang="en-US" sz="1050" dirty="0">
              <a:solidFill>
                <a:srgbClr val="0070C0"/>
              </a:solidFill>
            </a:endParaRPr>
          </a:p>
        </p:txBody>
      </p:sp>
      <p:pic>
        <p:nvPicPr>
          <p:cNvPr id="32" name="Image 19"/>
          <p:cNvPicPr>
            <a:picLocks noChangeAspect="1"/>
          </p:cNvPicPr>
          <p:nvPr/>
        </p:nvPicPr>
        <p:blipFill>
          <a:blip r:embed="rId6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6428" y="4239402"/>
            <a:ext cx="376707" cy="6954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3" name="Image 20"/>
          <p:cNvPicPr>
            <a:picLocks noChangeAspect="1"/>
          </p:cNvPicPr>
          <p:nvPr/>
        </p:nvPicPr>
        <p:blipFill>
          <a:blip r:embed="rId6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4514" y="3711472"/>
            <a:ext cx="376707" cy="6954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4" name="Image 21"/>
          <p:cNvPicPr>
            <a:picLocks noChangeAspect="1"/>
          </p:cNvPicPr>
          <p:nvPr/>
        </p:nvPicPr>
        <p:blipFill>
          <a:blip r:embed="rId6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5020" y="3200896"/>
            <a:ext cx="376707" cy="6954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000000">
                <a:alpha val="65000"/>
              </a:srgbClr>
            </a:outerShdw>
          </a:effectLst>
        </p:spPr>
      </p:pic>
      <p:pic>
        <p:nvPicPr>
          <p:cNvPr id="35" name="Image 22"/>
          <p:cNvPicPr>
            <a:picLocks noChangeAspect="1"/>
          </p:cNvPicPr>
          <p:nvPr/>
        </p:nvPicPr>
        <p:blipFill>
          <a:blip r:embed="rId7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4782" y="3091372"/>
            <a:ext cx="1442186" cy="3556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000000">
                <a:alpha val="65000"/>
              </a:srgbClr>
            </a:outerShdw>
          </a:effectLst>
        </p:spPr>
      </p:pic>
      <p:grpSp>
        <p:nvGrpSpPr>
          <p:cNvPr id="36" name="Groupe 35"/>
          <p:cNvGrpSpPr/>
          <p:nvPr/>
        </p:nvGrpSpPr>
        <p:grpSpPr>
          <a:xfrm>
            <a:off x="8164645" y="4069191"/>
            <a:ext cx="897417" cy="1156608"/>
            <a:chOff x="10886193" y="4282588"/>
            <a:chExt cx="1196556" cy="1542144"/>
          </a:xfrm>
        </p:grpSpPr>
        <p:pic>
          <p:nvPicPr>
            <p:cNvPr id="37" name="Image 30"/>
            <p:cNvPicPr>
              <a:picLocks noChangeAspect="1"/>
            </p:cNvPicPr>
            <p:nvPr/>
          </p:nvPicPr>
          <p:blipFill>
            <a:blip r:embed="rId8" cstate="print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92199" y="4282588"/>
              <a:ext cx="390550" cy="690587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000000">
                  <a:alpha val="65000"/>
                </a:srgbClr>
              </a:outerShdw>
            </a:effectLst>
          </p:spPr>
        </p:pic>
        <p:pic>
          <p:nvPicPr>
            <p:cNvPr id="38" name="Image 31"/>
            <p:cNvPicPr>
              <a:picLocks noChangeAspect="1"/>
            </p:cNvPicPr>
            <p:nvPr/>
          </p:nvPicPr>
          <p:blipFill>
            <a:blip r:embed="rId9" cstate="print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34427" y="4414179"/>
              <a:ext cx="566198" cy="100117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000000">
                  <a:alpha val="65000"/>
                </a:srgbClr>
              </a:outerShdw>
            </a:effectLst>
          </p:spPr>
        </p:pic>
        <p:pic>
          <p:nvPicPr>
            <p:cNvPr id="39" name="Image 32"/>
            <p:cNvPicPr>
              <a:picLocks noChangeAspect="1"/>
            </p:cNvPicPr>
            <p:nvPr/>
          </p:nvPicPr>
          <p:blipFill>
            <a:blip r:embed="rId10" cstate="print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86193" y="4669988"/>
              <a:ext cx="653047" cy="115474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000000">
                  <a:alpha val="65000"/>
                </a:srgbClr>
              </a:outerShdw>
            </a:effectLst>
          </p:spPr>
        </p:pic>
      </p:grpSp>
      <p:sp>
        <p:nvSpPr>
          <p:cNvPr id="40" name="Rectangle 39"/>
          <p:cNvSpPr/>
          <p:nvPr/>
        </p:nvSpPr>
        <p:spPr>
          <a:xfrm>
            <a:off x="0" y="0"/>
            <a:ext cx="9144000" cy="376133"/>
          </a:xfrm>
          <a:prstGeom prst="rect">
            <a:avLst/>
          </a:prstGeom>
          <a:solidFill>
            <a:srgbClr val="004D85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 err="1" smtClean="0">
                <a:latin typeface="Californian FB" pitchFamily="18" charset="0"/>
                <a:cs typeface="B Koodak" pitchFamily="2" charset="-78"/>
              </a:rPr>
              <a:t>Barsam</a:t>
            </a:r>
            <a:r>
              <a:rPr lang="en-US" sz="1400" b="1" dirty="0" smtClean="0">
                <a:latin typeface="Californian FB" pitchFamily="18" charset="0"/>
                <a:cs typeface="B Koodak" pitchFamily="2" charset="-78"/>
              </a:rPr>
              <a:t> Global System</a:t>
            </a:r>
            <a:endParaRPr lang="en-US" sz="1400" b="1" dirty="0">
              <a:latin typeface="Californian FB" pitchFamily="18" charset="0"/>
              <a:cs typeface="B Koodak" pitchFamily="2" charset="-78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0" y="6572759"/>
            <a:ext cx="9144000" cy="253701"/>
          </a:xfrm>
          <a:prstGeom prst="rect">
            <a:avLst/>
          </a:prstGeom>
          <a:solidFill>
            <a:srgbClr val="004D85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0" y="376133"/>
            <a:ext cx="9144000" cy="113942"/>
          </a:xfrm>
          <a:prstGeom prst="rect">
            <a:avLst/>
          </a:prstGeom>
          <a:solidFill>
            <a:srgbClr val="F5821F"/>
          </a:solidFill>
          <a:ln>
            <a:solidFill>
              <a:srgbClr val="F582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5139556"/>
      </p:ext>
    </p:extLst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4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4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4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4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4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4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4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4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4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4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4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4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4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4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4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4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grpId="0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4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4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4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4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4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4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4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/>
      <p:bldP spid="30" grpId="0"/>
      <p:bldP spid="3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95411A-B24F-4167-A07B-1B1B8338D97B}" type="slidenum">
              <a:rPr lang="en-US" smtClean="0"/>
              <a:t>5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45" y="847015"/>
            <a:ext cx="5042702" cy="513322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108" t="1148" r="819" b="1176"/>
          <a:stretch/>
        </p:blipFill>
        <p:spPr>
          <a:xfrm>
            <a:off x="5113407" y="2883942"/>
            <a:ext cx="3948008" cy="274057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3475" y="1088890"/>
            <a:ext cx="2828498" cy="166198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4867"/>
            <a:ext cx="9144000" cy="376133"/>
          </a:xfrm>
          <a:prstGeom prst="rect">
            <a:avLst/>
          </a:prstGeom>
          <a:solidFill>
            <a:srgbClr val="004D85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 err="1" smtClean="0">
                <a:latin typeface="Californian FB" pitchFamily="18" charset="0"/>
                <a:cs typeface="B Koodak" pitchFamily="2" charset="-78"/>
              </a:rPr>
              <a:t>Barsam</a:t>
            </a:r>
            <a:r>
              <a:rPr lang="en-US" sz="1400" b="1" dirty="0" smtClean="0">
                <a:latin typeface="Californian FB" pitchFamily="18" charset="0"/>
                <a:cs typeface="B Koodak" pitchFamily="2" charset="-78"/>
              </a:rPr>
              <a:t> Global System</a:t>
            </a:r>
            <a:endParaRPr lang="en-US" sz="1400" b="1" dirty="0">
              <a:latin typeface="Californian FB" pitchFamily="18" charset="0"/>
              <a:cs typeface="B Koodak" pitchFamily="2" charset="-78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6577626"/>
            <a:ext cx="9144000" cy="253701"/>
          </a:xfrm>
          <a:prstGeom prst="rect">
            <a:avLst/>
          </a:prstGeom>
          <a:solidFill>
            <a:srgbClr val="004D85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381000"/>
            <a:ext cx="9144000" cy="113942"/>
          </a:xfrm>
          <a:prstGeom prst="rect">
            <a:avLst/>
          </a:prstGeom>
          <a:solidFill>
            <a:srgbClr val="F5821F"/>
          </a:solidFill>
          <a:ln>
            <a:solidFill>
              <a:srgbClr val="F582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815635"/>
      </p:ext>
    </p:extLst>
  </p:cSld>
  <p:clrMapOvr>
    <a:masterClrMapping/>
  </p:clrMapOvr>
  <p:transition spd="slow">
    <p:comb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95411A-B24F-4167-A07B-1B1B8338D97B}" type="slidenum">
              <a:rPr lang="en-US" smtClean="0"/>
              <a:t>50</a:t>
            </a:fld>
            <a:endParaRPr lang="en-US"/>
          </a:p>
        </p:txBody>
      </p:sp>
      <p:cxnSp>
        <p:nvCxnSpPr>
          <p:cNvPr id="4" name="Connecteur droit 102"/>
          <p:cNvCxnSpPr/>
          <p:nvPr/>
        </p:nvCxnSpPr>
        <p:spPr>
          <a:xfrm>
            <a:off x="5034401" y="3172360"/>
            <a:ext cx="459000" cy="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" name="Connecteur droit 103"/>
          <p:cNvCxnSpPr/>
          <p:nvPr/>
        </p:nvCxnSpPr>
        <p:spPr>
          <a:xfrm>
            <a:off x="5043289" y="3214204"/>
            <a:ext cx="459000" cy="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7" name="Connecteur droit 100"/>
          <p:cNvCxnSpPr/>
          <p:nvPr/>
        </p:nvCxnSpPr>
        <p:spPr>
          <a:xfrm>
            <a:off x="7664243" y="4900496"/>
            <a:ext cx="243000" cy="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9" name="Connecteur droit 101"/>
          <p:cNvCxnSpPr/>
          <p:nvPr/>
        </p:nvCxnSpPr>
        <p:spPr>
          <a:xfrm>
            <a:off x="7664243" y="4631438"/>
            <a:ext cx="243000" cy="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0" name="Titre 2"/>
          <p:cNvSpPr txBox="1">
            <a:spLocks/>
          </p:cNvSpPr>
          <p:nvPr/>
        </p:nvSpPr>
        <p:spPr>
          <a:xfrm>
            <a:off x="1757030" y="1173699"/>
            <a:ext cx="6457950" cy="969771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/>
              <a:t>Carrier Ethernet for </a:t>
            </a:r>
          </a:p>
          <a:p>
            <a:r>
              <a:rPr lang="en-US" sz="3000" dirty="0"/>
              <a:t>mission critical networks</a:t>
            </a:r>
            <a:endParaRPr lang="en-US" sz="3000" dirty="0"/>
          </a:p>
        </p:txBody>
      </p:sp>
      <p:sp>
        <p:nvSpPr>
          <p:cNvPr id="11" name="Espace réservé du contenu 5"/>
          <p:cNvSpPr txBox="1">
            <a:spLocks/>
          </p:cNvSpPr>
          <p:nvPr/>
        </p:nvSpPr>
        <p:spPr>
          <a:xfrm>
            <a:off x="969048" y="2738678"/>
            <a:ext cx="3412948" cy="189000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900"/>
              </a:spcBef>
            </a:pPr>
            <a:r>
              <a:rPr lang="en-US" sz="1200" dirty="0"/>
              <a:t>Mature market standard</a:t>
            </a:r>
            <a:endParaRPr lang="en-US" sz="1200" dirty="0"/>
          </a:p>
        </p:txBody>
      </p:sp>
      <p:cxnSp>
        <p:nvCxnSpPr>
          <p:cNvPr id="12" name="Connecteur droit 54"/>
          <p:cNvCxnSpPr/>
          <p:nvPr/>
        </p:nvCxnSpPr>
        <p:spPr>
          <a:xfrm>
            <a:off x="913349" y="2252533"/>
            <a:ext cx="7317000" cy="0"/>
          </a:xfrm>
          <a:prstGeom prst="line">
            <a:avLst/>
          </a:prstGeom>
          <a:ln w="25400">
            <a:solidFill>
              <a:srgbClr val="4C79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Espace réservé du contenu 5"/>
          <p:cNvSpPr txBox="1">
            <a:spLocks/>
          </p:cNvSpPr>
          <p:nvPr/>
        </p:nvSpPr>
        <p:spPr>
          <a:xfrm>
            <a:off x="969047" y="2936017"/>
            <a:ext cx="3094266" cy="189000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dirty="0"/>
              <a:t>Service Quality</a:t>
            </a:r>
            <a:endParaRPr lang="en-US" sz="1200" dirty="0"/>
          </a:p>
        </p:txBody>
      </p:sp>
      <p:sp>
        <p:nvSpPr>
          <p:cNvPr id="14" name="Espace réservé du contenu 5"/>
          <p:cNvSpPr txBox="1">
            <a:spLocks/>
          </p:cNvSpPr>
          <p:nvPr/>
        </p:nvSpPr>
        <p:spPr>
          <a:xfrm>
            <a:off x="969048" y="3133355"/>
            <a:ext cx="1917649" cy="189000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dirty="0"/>
              <a:t>SLA</a:t>
            </a:r>
            <a:endParaRPr lang="en-US" sz="1200" dirty="0"/>
          </a:p>
        </p:txBody>
      </p:sp>
      <p:sp>
        <p:nvSpPr>
          <p:cNvPr id="15" name="Espace réservé du contenu 5"/>
          <p:cNvSpPr txBox="1">
            <a:spLocks/>
          </p:cNvSpPr>
          <p:nvPr/>
        </p:nvSpPr>
        <p:spPr>
          <a:xfrm>
            <a:off x="969047" y="3321788"/>
            <a:ext cx="1196223" cy="189000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dirty="0"/>
              <a:t>Testability</a:t>
            </a:r>
            <a:endParaRPr lang="en-US" sz="1200" dirty="0"/>
          </a:p>
        </p:txBody>
      </p:sp>
      <p:sp>
        <p:nvSpPr>
          <p:cNvPr id="16" name="Espace réservé du contenu 5"/>
          <p:cNvSpPr txBox="1">
            <a:spLocks/>
          </p:cNvSpPr>
          <p:nvPr/>
        </p:nvSpPr>
        <p:spPr>
          <a:xfrm>
            <a:off x="969048" y="3528032"/>
            <a:ext cx="1487384" cy="189000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dirty="0"/>
              <a:t>Adaptability</a:t>
            </a:r>
            <a:endParaRPr lang="en-US" sz="1200" dirty="0"/>
          </a:p>
        </p:txBody>
      </p:sp>
      <p:sp>
        <p:nvSpPr>
          <p:cNvPr id="17" name="Espace réservé du contenu 5"/>
          <p:cNvSpPr txBox="1">
            <a:spLocks/>
          </p:cNvSpPr>
          <p:nvPr/>
        </p:nvSpPr>
        <p:spPr>
          <a:xfrm>
            <a:off x="969048" y="3725371"/>
            <a:ext cx="1710419" cy="189000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dirty="0"/>
              <a:t>Scalability</a:t>
            </a:r>
            <a:endParaRPr lang="en-US" sz="1200" dirty="0"/>
          </a:p>
        </p:txBody>
      </p:sp>
      <p:sp>
        <p:nvSpPr>
          <p:cNvPr id="18" name="Espace réservé du contenu 5"/>
          <p:cNvSpPr txBox="1">
            <a:spLocks/>
          </p:cNvSpPr>
          <p:nvPr/>
        </p:nvSpPr>
        <p:spPr>
          <a:xfrm>
            <a:off x="969047" y="3922709"/>
            <a:ext cx="1782000" cy="189000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dirty="0"/>
              <a:t>Cost savings</a:t>
            </a:r>
            <a:endParaRPr lang="en-US" sz="1200" dirty="0"/>
          </a:p>
        </p:txBody>
      </p:sp>
      <p:sp>
        <p:nvSpPr>
          <p:cNvPr id="19" name="Espace réservé du contenu 5"/>
          <p:cNvSpPr txBox="1">
            <a:spLocks/>
          </p:cNvSpPr>
          <p:nvPr/>
        </p:nvSpPr>
        <p:spPr>
          <a:xfrm>
            <a:off x="969047" y="4120048"/>
            <a:ext cx="1728000" cy="189000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dirty="0"/>
              <a:t>Predictability</a:t>
            </a:r>
            <a:endParaRPr lang="en-US" sz="1200" dirty="0"/>
          </a:p>
        </p:txBody>
      </p:sp>
      <p:sp>
        <p:nvSpPr>
          <p:cNvPr id="20" name="Espace réservé du contenu 5"/>
          <p:cNvSpPr txBox="1">
            <a:spLocks/>
          </p:cNvSpPr>
          <p:nvPr/>
        </p:nvSpPr>
        <p:spPr>
          <a:xfrm>
            <a:off x="969047" y="4317386"/>
            <a:ext cx="2537237" cy="189000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dirty="0"/>
              <a:t>Resiliency</a:t>
            </a:r>
            <a:endParaRPr lang="en-US" sz="1200" dirty="0"/>
          </a:p>
        </p:txBody>
      </p:sp>
      <p:sp>
        <p:nvSpPr>
          <p:cNvPr id="21" name="Espace réservé du contenu 5"/>
          <p:cNvSpPr txBox="1">
            <a:spLocks/>
          </p:cNvSpPr>
          <p:nvPr/>
        </p:nvSpPr>
        <p:spPr>
          <a:xfrm>
            <a:off x="969047" y="4514725"/>
            <a:ext cx="1364178" cy="189000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dirty="0"/>
              <a:t>Manageability</a:t>
            </a:r>
            <a:endParaRPr lang="en-US" sz="1200" dirty="0"/>
          </a:p>
        </p:txBody>
      </p:sp>
      <p:sp>
        <p:nvSpPr>
          <p:cNvPr id="22" name="Espace réservé du contenu 5"/>
          <p:cNvSpPr txBox="1">
            <a:spLocks/>
          </p:cNvSpPr>
          <p:nvPr/>
        </p:nvSpPr>
        <p:spPr>
          <a:xfrm>
            <a:off x="969047" y="4712063"/>
            <a:ext cx="2145197" cy="189000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dirty="0"/>
              <a:t>Future proof</a:t>
            </a:r>
            <a:endParaRPr lang="en-US" sz="1200" dirty="0"/>
          </a:p>
        </p:txBody>
      </p:sp>
      <p:sp>
        <p:nvSpPr>
          <p:cNvPr id="23" name="Espace réservé du contenu 5"/>
          <p:cNvSpPr txBox="1">
            <a:spLocks/>
          </p:cNvSpPr>
          <p:nvPr/>
        </p:nvSpPr>
        <p:spPr>
          <a:xfrm>
            <a:off x="969047" y="4900496"/>
            <a:ext cx="2052000" cy="189000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dirty="0"/>
              <a:t>Operability btw vendors</a:t>
            </a:r>
            <a:endParaRPr lang="en-US" sz="1200" dirty="0"/>
          </a:p>
        </p:txBody>
      </p:sp>
      <p:sp>
        <p:nvSpPr>
          <p:cNvPr id="24" name="Espace réservé du contenu 5"/>
          <p:cNvSpPr txBox="1">
            <a:spLocks/>
          </p:cNvSpPr>
          <p:nvPr/>
        </p:nvSpPr>
        <p:spPr>
          <a:xfrm>
            <a:off x="969047" y="5106743"/>
            <a:ext cx="3119499" cy="189000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dirty="0"/>
              <a:t>Up to date technologies and skills</a:t>
            </a:r>
            <a:endParaRPr lang="en-US" sz="1200" dirty="0"/>
          </a:p>
        </p:txBody>
      </p:sp>
      <p:sp>
        <p:nvSpPr>
          <p:cNvPr id="25" name="Espace réservé du contenu 5"/>
          <p:cNvSpPr txBox="1">
            <a:spLocks/>
          </p:cNvSpPr>
          <p:nvPr/>
        </p:nvSpPr>
        <p:spPr>
          <a:xfrm>
            <a:off x="685800" y="2333311"/>
            <a:ext cx="7802088" cy="313358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900"/>
              </a:spcBef>
              <a:buNone/>
            </a:pPr>
            <a:r>
              <a:rPr lang="en-US" sz="1500" b="1" dirty="0"/>
              <a:t>Leverage on key benefits from Carrier Ethernet VS other technologies</a:t>
            </a:r>
            <a:endParaRPr lang="en-US" sz="1500" dirty="0"/>
          </a:p>
        </p:txBody>
      </p:sp>
      <p:sp>
        <p:nvSpPr>
          <p:cNvPr id="26" name="Pensées 7"/>
          <p:cNvSpPr/>
          <p:nvPr/>
        </p:nvSpPr>
        <p:spPr>
          <a:xfrm rot="186951">
            <a:off x="2710504" y="2767895"/>
            <a:ext cx="2414713" cy="895802"/>
          </a:xfrm>
          <a:custGeom>
            <a:avLst/>
            <a:gdLst>
              <a:gd name="connsiteX0" fmla="*/ 3900 w 43200"/>
              <a:gd name="connsiteY0" fmla="*/ 14370 h 43200"/>
              <a:gd name="connsiteX1" fmla="*/ 5623 w 43200"/>
              <a:gd name="connsiteY1" fmla="*/ 6907 h 43200"/>
              <a:gd name="connsiteX2" fmla="*/ 14005 w 43200"/>
              <a:gd name="connsiteY2" fmla="*/ 5202 h 43200"/>
              <a:gd name="connsiteX3" fmla="*/ 22456 w 43200"/>
              <a:gd name="connsiteY3" fmla="*/ 3432 h 43200"/>
              <a:gd name="connsiteX4" fmla="*/ 25749 w 43200"/>
              <a:gd name="connsiteY4" fmla="*/ 200 h 43200"/>
              <a:gd name="connsiteX5" fmla="*/ 29833 w 43200"/>
              <a:gd name="connsiteY5" fmla="*/ 2481 h 43200"/>
              <a:gd name="connsiteX6" fmla="*/ 35463 w 43200"/>
              <a:gd name="connsiteY6" fmla="*/ 690 h 43200"/>
              <a:gd name="connsiteX7" fmla="*/ 38318 w 43200"/>
              <a:gd name="connsiteY7" fmla="*/ 5576 h 43200"/>
              <a:gd name="connsiteX8" fmla="*/ 41982 w 43200"/>
              <a:gd name="connsiteY8" fmla="*/ 10318 h 43200"/>
              <a:gd name="connsiteX9" fmla="*/ 41818 w 43200"/>
              <a:gd name="connsiteY9" fmla="*/ 15460 h 43200"/>
              <a:gd name="connsiteX10" fmla="*/ 43016 w 43200"/>
              <a:gd name="connsiteY10" fmla="*/ 23322 h 43200"/>
              <a:gd name="connsiteX11" fmla="*/ 37404 w 43200"/>
              <a:gd name="connsiteY11" fmla="*/ 30204 h 43200"/>
              <a:gd name="connsiteX12" fmla="*/ 35395 w 43200"/>
              <a:gd name="connsiteY12" fmla="*/ 36101 h 43200"/>
              <a:gd name="connsiteX13" fmla="*/ 28555 w 43200"/>
              <a:gd name="connsiteY13" fmla="*/ 36815 h 43200"/>
              <a:gd name="connsiteX14" fmla="*/ 23667 w 43200"/>
              <a:gd name="connsiteY14" fmla="*/ 43106 h 43200"/>
              <a:gd name="connsiteX15" fmla="*/ 16480 w 43200"/>
              <a:gd name="connsiteY15" fmla="*/ 39266 h 43200"/>
              <a:gd name="connsiteX16" fmla="*/ 5804 w 43200"/>
              <a:gd name="connsiteY16" fmla="*/ 35472 h 43200"/>
              <a:gd name="connsiteX17" fmla="*/ 1110 w 43200"/>
              <a:gd name="connsiteY17" fmla="*/ 31250 h 43200"/>
              <a:gd name="connsiteX18" fmla="*/ 2113 w 43200"/>
              <a:gd name="connsiteY18" fmla="*/ 25551 h 43200"/>
              <a:gd name="connsiteX19" fmla="*/ -5 w 43200"/>
              <a:gd name="connsiteY19" fmla="*/ 19704 h 43200"/>
              <a:gd name="connsiteX20" fmla="*/ 3863 w 43200"/>
              <a:gd name="connsiteY20" fmla="*/ 14507 h 43200"/>
              <a:gd name="connsiteX21" fmla="*/ 3900 w 43200"/>
              <a:gd name="connsiteY21" fmla="*/ 14370 h 43200"/>
              <a:gd name="connsiteX0" fmla="*/ 2739021 w 9228083"/>
              <a:gd name="connsiteY0" fmla="*/ 1922356 h 1708761"/>
              <a:gd name="connsiteX1" fmla="*/ 2691555 w 9228083"/>
              <a:gd name="connsiteY1" fmla="*/ 1969822 h 1708761"/>
              <a:gd name="connsiteX2" fmla="*/ 2644089 w 9228083"/>
              <a:gd name="connsiteY2" fmla="*/ 1922356 h 1708761"/>
              <a:gd name="connsiteX3" fmla="*/ 2691555 w 9228083"/>
              <a:gd name="connsiteY3" fmla="*/ 1874890 h 1708761"/>
              <a:gd name="connsiteX4" fmla="*/ 2739021 w 9228083"/>
              <a:gd name="connsiteY4" fmla="*/ 1922356 h 1708761"/>
              <a:gd name="connsiteX0" fmla="*/ 2913297 w 9228083"/>
              <a:gd name="connsiteY0" fmla="*/ 1851910 h 1708761"/>
              <a:gd name="connsiteX1" fmla="*/ 2818366 w 9228083"/>
              <a:gd name="connsiteY1" fmla="*/ 1946841 h 1708761"/>
              <a:gd name="connsiteX2" fmla="*/ 2723435 w 9228083"/>
              <a:gd name="connsiteY2" fmla="*/ 1851910 h 1708761"/>
              <a:gd name="connsiteX3" fmla="*/ 2818366 w 9228083"/>
              <a:gd name="connsiteY3" fmla="*/ 1756979 h 1708761"/>
              <a:gd name="connsiteX4" fmla="*/ 2913297 w 9228083"/>
              <a:gd name="connsiteY4" fmla="*/ 1851910 h 1708761"/>
              <a:gd name="connsiteX0" fmla="*/ 3170560 w 9228083"/>
              <a:gd name="connsiteY0" fmla="*/ 1735364 h 1708761"/>
              <a:gd name="connsiteX1" fmla="*/ 3028163 w 9228083"/>
              <a:gd name="connsiteY1" fmla="*/ 1877761 h 1708761"/>
              <a:gd name="connsiteX2" fmla="*/ 2885766 w 9228083"/>
              <a:gd name="connsiteY2" fmla="*/ 1735364 h 1708761"/>
              <a:gd name="connsiteX3" fmla="*/ 3028163 w 9228083"/>
              <a:gd name="connsiteY3" fmla="*/ 1592967 h 1708761"/>
              <a:gd name="connsiteX4" fmla="*/ 3170560 w 9228083"/>
              <a:gd name="connsiteY4" fmla="*/ 1735364 h 1708761"/>
              <a:gd name="connsiteX0" fmla="*/ 4693 w 43200"/>
              <a:gd name="connsiteY0" fmla="*/ 26177 h 43200"/>
              <a:gd name="connsiteX1" fmla="*/ 2160 w 43200"/>
              <a:gd name="connsiteY1" fmla="*/ 25380 h 43200"/>
              <a:gd name="connsiteX2" fmla="*/ 6928 w 43200"/>
              <a:gd name="connsiteY2" fmla="*/ 34899 h 43200"/>
              <a:gd name="connsiteX3" fmla="*/ 5820 w 43200"/>
              <a:gd name="connsiteY3" fmla="*/ 35280 h 43200"/>
              <a:gd name="connsiteX4" fmla="*/ 16478 w 43200"/>
              <a:gd name="connsiteY4" fmla="*/ 39090 h 43200"/>
              <a:gd name="connsiteX5" fmla="*/ 15810 w 43200"/>
              <a:gd name="connsiteY5" fmla="*/ 37350 h 43200"/>
              <a:gd name="connsiteX6" fmla="*/ 28827 w 43200"/>
              <a:gd name="connsiteY6" fmla="*/ 34751 h 43200"/>
              <a:gd name="connsiteX7" fmla="*/ 28560 w 43200"/>
              <a:gd name="connsiteY7" fmla="*/ 36660 h 43200"/>
              <a:gd name="connsiteX8" fmla="*/ 34129 w 43200"/>
              <a:gd name="connsiteY8" fmla="*/ 22954 h 43200"/>
              <a:gd name="connsiteX9" fmla="*/ 37380 w 43200"/>
              <a:gd name="connsiteY9" fmla="*/ 30090 h 43200"/>
              <a:gd name="connsiteX10" fmla="*/ 41798 w 43200"/>
              <a:gd name="connsiteY10" fmla="*/ 15354 h 43200"/>
              <a:gd name="connsiteX11" fmla="*/ 40350 w 43200"/>
              <a:gd name="connsiteY11" fmla="*/ 18030 h 43200"/>
              <a:gd name="connsiteX12" fmla="*/ 38324 w 43200"/>
              <a:gd name="connsiteY12" fmla="*/ 5426 h 43200"/>
              <a:gd name="connsiteX13" fmla="*/ 38400 w 43200"/>
              <a:gd name="connsiteY13" fmla="*/ 6690 h 43200"/>
              <a:gd name="connsiteX14" fmla="*/ 29078 w 43200"/>
              <a:gd name="connsiteY14" fmla="*/ 3952 h 43200"/>
              <a:gd name="connsiteX15" fmla="*/ 29820 w 43200"/>
              <a:gd name="connsiteY15" fmla="*/ 2340 h 43200"/>
              <a:gd name="connsiteX16" fmla="*/ 22141 w 43200"/>
              <a:gd name="connsiteY16" fmla="*/ 4720 h 43200"/>
              <a:gd name="connsiteX17" fmla="*/ 22500 w 43200"/>
              <a:gd name="connsiteY17" fmla="*/ 3330 h 43200"/>
              <a:gd name="connsiteX18" fmla="*/ 14000 w 43200"/>
              <a:gd name="connsiteY18" fmla="*/ 5192 h 43200"/>
              <a:gd name="connsiteX19" fmla="*/ 15300 w 43200"/>
              <a:gd name="connsiteY19" fmla="*/ 6540 h 43200"/>
              <a:gd name="connsiteX20" fmla="*/ 4127 w 43200"/>
              <a:gd name="connsiteY20" fmla="*/ 15789 h 43200"/>
              <a:gd name="connsiteX21" fmla="*/ 3900 w 43200"/>
              <a:gd name="connsiteY21" fmla="*/ 14370 h 43200"/>
              <a:gd name="connsiteX0" fmla="*/ 3936 w 43256"/>
              <a:gd name="connsiteY0" fmla="*/ 14229 h 49659"/>
              <a:gd name="connsiteX1" fmla="*/ 5659 w 43256"/>
              <a:gd name="connsiteY1" fmla="*/ 6766 h 49659"/>
              <a:gd name="connsiteX2" fmla="*/ 14041 w 43256"/>
              <a:gd name="connsiteY2" fmla="*/ 5061 h 49659"/>
              <a:gd name="connsiteX3" fmla="*/ 22492 w 43256"/>
              <a:gd name="connsiteY3" fmla="*/ 3291 h 49659"/>
              <a:gd name="connsiteX4" fmla="*/ 25785 w 43256"/>
              <a:gd name="connsiteY4" fmla="*/ 59 h 49659"/>
              <a:gd name="connsiteX5" fmla="*/ 29869 w 43256"/>
              <a:gd name="connsiteY5" fmla="*/ 2340 h 49659"/>
              <a:gd name="connsiteX6" fmla="*/ 35499 w 43256"/>
              <a:gd name="connsiteY6" fmla="*/ 549 h 49659"/>
              <a:gd name="connsiteX7" fmla="*/ 38354 w 43256"/>
              <a:gd name="connsiteY7" fmla="*/ 5435 h 49659"/>
              <a:gd name="connsiteX8" fmla="*/ 42018 w 43256"/>
              <a:gd name="connsiteY8" fmla="*/ 10177 h 49659"/>
              <a:gd name="connsiteX9" fmla="*/ 41854 w 43256"/>
              <a:gd name="connsiteY9" fmla="*/ 15319 h 49659"/>
              <a:gd name="connsiteX10" fmla="*/ 43052 w 43256"/>
              <a:gd name="connsiteY10" fmla="*/ 23181 h 49659"/>
              <a:gd name="connsiteX11" fmla="*/ 37440 w 43256"/>
              <a:gd name="connsiteY11" fmla="*/ 30063 h 49659"/>
              <a:gd name="connsiteX12" fmla="*/ 35431 w 43256"/>
              <a:gd name="connsiteY12" fmla="*/ 35960 h 49659"/>
              <a:gd name="connsiteX13" fmla="*/ 28591 w 43256"/>
              <a:gd name="connsiteY13" fmla="*/ 36674 h 49659"/>
              <a:gd name="connsiteX14" fmla="*/ 23703 w 43256"/>
              <a:gd name="connsiteY14" fmla="*/ 42965 h 49659"/>
              <a:gd name="connsiteX15" fmla="*/ 16516 w 43256"/>
              <a:gd name="connsiteY15" fmla="*/ 39125 h 49659"/>
              <a:gd name="connsiteX16" fmla="*/ 5840 w 43256"/>
              <a:gd name="connsiteY16" fmla="*/ 35331 h 49659"/>
              <a:gd name="connsiteX17" fmla="*/ 1146 w 43256"/>
              <a:gd name="connsiteY17" fmla="*/ 31109 h 49659"/>
              <a:gd name="connsiteX18" fmla="*/ 2149 w 43256"/>
              <a:gd name="connsiteY18" fmla="*/ 25410 h 49659"/>
              <a:gd name="connsiteX19" fmla="*/ 31 w 43256"/>
              <a:gd name="connsiteY19" fmla="*/ 19563 h 49659"/>
              <a:gd name="connsiteX20" fmla="*/ 3899 w 43256"/>
              <a:gd name="connsiteY20" fmla="*/ 14366 h 49659"/>
              <a:gd name="connsiteX21" fmla="*/ 3936 w 43256"/>
              <a:gd name="connsiteY21" fmla="*/ 14229 h 49659"/>
              <a:gd name="connsiteX0" fmla="*/ 2746711 w 9240045"/>
              <a:gd name="connsiteY0" fmla="*/ 1916779 h 1964245"/>
              <a:gd name="connsiteX1" fmla="*/ 2699245 w 9240045"/>
              <a:gd name="connsiteY1" fmla="*/ 1964245 h 1964245"/>
              <a:gd name="connsiteX2" fmla="*/ 2651779 w 9240045"/>
              <a:gd name="connsiteY2" fmla="*/ 1916779 h 1964245"/>
              <a:gd name="connsiteX3" fmla="*/ 2699245 w 9240045"/>
              <a:gd name="connsiteY3" fmla="*/ 1869313 h 1964245"/>
              <a:gd name="connsiteX4" fmla="*/ 2746711 w 9240045"/>
              <a:gd name="connsiteY4" fmla="*/ 1916779 h 1964245"/>
              <a:gd name="connsiteX0" fmla="*/ 2920987 w 9240045"/>
              <a:gd name="connsiteY0" fmla="*/ 1846333 h 1964245"/>
              <a:gd name="connsiteX1" fmla="*/ 2826056 w 9240045"/>
              <a:gd name="connsiteY1" fmla="*/ 1941264 h 1964245"/>
              <a:gd name="connsiteX2" fmla="*/ 2731125 w 9240045"/>
              <a:gd name="connsiteY2" fmla="*/ 1846333 h 1964245"/>
              <a:gd name="connsiteX3" fmla="*/ 2826056 w 9240045"/>
              <a:gd name="connsiteY3" fmla="*/ 1751402 h 1964245"/>
              <a:gd name="connsiteX4" fmla="*/ 2920987 w 9240045"/>
              <a:gd name="connsiteY4" fmla="*/ 1846333 h 1964245"/>
              <a:gd name="connsiteX0" fmla="*/ 3178250 w 9240045"/>
              <a:gd name="connsiteY0" fmla="*/ 1729787 h 1964245"/>
              <a:gd name="connsiteX1" fmla="*/ 2893456 w 9240045"/>
              <a:gd name="connsiteY1" fmla="*/ 1729787 h 1964245"/>
              <a:gd name="connsiteX2" fmla="*/ 3035853 w 9240045"/>
              <a:gd name="connsiteY2" fmla="*/ 1587390 h 1964245"/>
              <a:gd name="connsiteX3" fmla="*/ 3178250 w 9240045"/>
              <a:gd name="connsiteY3" fmla="*/ 1729787 h 1964245"/>
              <a:gd name="connsiteX0" fmla="*/ 4729 w 43256"/>
              <a:gd name="connsiteY0" fmla="*/ 26036 h 49659"/>
              <a:gd name="connsiteX1" fmla="*/ 2196 w 43256"/>
              <a:gd name="connsiteY1" fmla="*/ 25239 h 49659"/>
              <a:gd name="connsiteX2" fmla="*/ 6964 w 43256"/>
              <a:gd name="connsiteY2" fmla="*/ 34758 h 49659"/>
              <a:gd name="connsiteX3" fmla="*/ 5856 w 43256"/>
              <a:gd name="connsiteY3" fmla="*/ 35139 h 49659"/>
              <a:gd name="connsiteX4" fmla="*/ 16514 w 43256"/>
              <a:gd name="connsiteY4" fmla="*/ 38949 h 49659"/>
              <a:gd name="connsiteX5" fmla="*/ 15846 w 43256"/>
              <a:gd name="connsiteY5" fmla="*/ 37209 h 49659"/>
              <a:gd name="connsiteX6" fmla="*/ 28863 w 43256"/>
              <a:gd name="connsiteY6" fmla="*/ 34610 h 49659"/>
              <a:gd name="connsiteX7" fmla="*/ 28596 w 43256"/>
              <a:gd name="connsiteY7" fmla="*/ 36519 h 49659"/>
              <a:gd name="connsiteX8" fmla="*/ 34165 w 43256"/>
              <a:gd name="connsiteY8" fmla="*/ 22813 h 49659"/>
              <a:gd name="connsiteX9" fmla="*/ 37416 w 43256"/>
              <a:gd name="connsiteY9" fmla="*/ 29949 h 49659"/>
              <a:gd name="connsiteX10" fmla="*/ 41834 w 43256"/>
              <a:gd name="connsiteY10" fmla="*/ 15213 h 49659"/>
              <a:gd name="connsiteX11" fmla="*/ 40386 w 43256"/>
              <a:gd name="connsiteY11" fmla="*/ 17889 h 49659"/>
              <a:gd name="connsiteX12" fmla="*/ 38360 w 43256"/>
              <a:gd name="connsiteY12" fmla="*/ 5285 h 49659"/>
              <a:gd name="connsiteX13" fmla="*/ 38436 w 43256"/>
              <a:gd name="connsiteY13" fmla="*/ 6549 h 49659"/>
              <a:gd name="connsiteX14" fmla="*/ 29114 w 43256"/>
              <a:gd name="connsiteY14" fmla="*/ 3811 h 49659"/>
              <a:gd name="connsiteX15" fmla="*/ 29856 w 43256"/>
              <a:gd name="connsiteY15" fmla="*/ 2199 h 49659"/>
              <a:gd name="connsiteX16" fmla="*/ 22177 w 43256"/>
              <a:gd name="connsiteY16" fmla="*/ 4579 h 49659"/>
              <a:gd name="connsiteX17" fmla="*/ 22536 w 43256"/>
              <a:gd name="connsiteY17" fmla="*/ 3189 h 49659"/>
              <a:gd name="connsiteX18" fmla="*/ 14036 w 43256"/>
              <a:gd name="connsiteY18" fmla="*/ 5051 h 49659"/>
              <a:gd name="connsiteX19" fmla="*/ 15336 w 43256"/>
              <a:gd name="connsiteY19" fmla="*/ 6399 h 49659"/>
              <a:gd name="connsiteX20" fmla="*/ 4163 w 43256"/>
              <a:gd name="connsiteY20" fmla="*/ 15648 h 49659"/>
              <a:gd name="connsiteX21" fmla="*/ 3936 w 43256"/>
              <a:gd name="connsiteY21" fmla="*/ 14229 h 49659"/>
              <a:gd name="connsiteX0" fmla="*/ 3936 w 43256"/>
              <a:gd name="connsiteY0" fmla="*/ 14229 h 49659"/>
              <a:gd name="connsiteX1" fmla="*/ 5659 w 43256"/>
              <a:gd name="connsiteY1" fmla="*/ 6766 h 49659"/>
              <a:gd name="connsiteX2" fmla="*/ 14041 w 43256"/>
              <a:gd name="connsiteY2" fmla="*/ 5061 h 49659"/>
              <a:gd name="connsiteX3" fmla="*/ 22492 w 43256"/>
              <a:gd name="connsiteY3" fmla="*/ 3291 h 49659"/>
              <a:gd name="connsiteX4" fmla="*/ 25785 w 43256"/>
              <a:gd name="connsiteY4" fmla="*/ 59 h 49659"/>
              <a:gd name="connsiteX5" fmla="*/ 29869 w 43256"/>
              <a:gd name="connsiteY5" fmla="*/ 2340 h 49659"/>
              <a:gd name="connsiteX6" fmla="*/ 35499 w 43256"/>
              <a:gd name="connsiteY6" fmla="*/ 549 h 49659"/>
              <a:gd name="connsiteX7" fmla="*/ 38354 w 43256"/>
              <a:gd name="connsiteY7" fmla="*/ 5435 h 49659"/>
              <a:gd name="connsiteX8" fmla="*/ 42018 w 43256"/>
              <a:gd name="connsiteY8" fmla="*/ 10177 h 49659"/>
              <a:gd name="connsiteX9" fmla="*/ 41854 w 43256"/>
              <a:gd name="connsiteY9" fmla="*/ 15319 h 49659"/>
              <a:gd name="connsiteX10" fmla="*/ 43052 w 43256"/>
              <a:gd name="connsiteY10" fmla="*/ 23181 h 49659"/>
              <a:gd name="connsiteX11" fmla="*/ 37440 w 43256"/>
              <a:gd name="connsiteY11" fmla="*/ 30063 h 49659"/>
              <a:gd name="connsiteX12" fmla="*/ 35431 w 43256"/>
              <a:gd name="connsiteY12" fmla="*/ 35960 h 49659"/>
              <a:gd name="connsiteX13" fmla="*/ 28591 w 43256"/>
              <a:gd name="connsiteY13" fmla="*/ 36674 h 49659"/>
              <a:gd name="connsiteX14" fmla="*/ 23703 w 43256"/>
              <a:gd name="connsiteY14" fmla="*/ 42965 h 49659"/>
              <a:gd name="connsiteX15" fmla="*/ 16516 w 43256"/>
              <a:gd name="connsiteY15" fmla="*/ 39125 h 49659"/>
              <a:gd name="connsiteX16" fmla="*/ 5840 w 43256"/>
              <a:gd name="connsiteY16" fmla="*/ 35331 h 49659"/>
              <a:gd name="connsiteX17" fmla="*/ 1146 w 43256"/>
              <a:gd name="connsiteY17" fmla="*/ 31109 h 49659"/>
              <a:gd name="connsiteX18" fmla="*/ 2149 w 43256"/>
              <a:gd name="connsiteY18" fmla="*/ 25410 h 49659"/>
              <a:gd name="connsiteX19" fmla="*/ 31 w 43256"/>
              <a:gd name="connsiteY19" fmla="*/ 19563 h 49659"/>
              <a:gd name="connsiteX20" fmla="*/ 3899 w 43256"/>
              <a:gd name="connsiteY20" fmla="*/ 14366 h 49659"/>
              <a:gd name="connsiteX21" fmla="*/ 3936 w 43256"/>
              <a:gd name="connsiteY21" fmla="*/ 14229 h 49659"/>
              <a:gd name="connsiteX0" fmla="*/ 2746711 w 9240045"/>
              <a:gd name="connsiteY0" fmla="*/ 1916779 h 1964245"/>
              <a:gd name="connsiteX1" fmla="*/ 2699245 w 9240045"/>
              <a:gd name="connsiteY1" fmla="*/ 1964245 h 1964245"/>
              <a:gd name="connsiteX2" fmla="*/ 2651779 w 9240045"/>
              <a:gd name="connsiteY2" fmla="*/ 1916779 h 1964245"/>
              <a:gd name="connsiteX3" fmla="*/ 2699245 w 9240045"/>
              <a:gd name="connsiteY3" fmla="*/ 1869313 h 1964245"/>
              <a:gd name="connsiteX4" fmla="*/ 2746711 w 9240045"/>
              <a:gd name="connsiteY4" fmla="*/ 1916779 h 1964245"/>
              <a:gd name="connsiteX0" fmla="*/ 2920987 w 9240045"/>
              <a:gd name="connsiteY0" fmla="*/ 1846333 h 1964245"/>
              <a:gd name="connsiteX1" fmla="*/ 2826056 w 9240045"/>
              <a:gd name="connsiteY1" fmla="*/ 1941264 h 1964245"/>
              <a:gd name="connsiteX2" fmla="*/ 2731125 w 9240045"/>
              <a:gd name="connsiteY2" fmla="*/ 1846333 h 1964245"/>
              <a:gd name="connsiteX3" fmla="*/ 2826056 w 9240045"/>
              <a:gd name="connsiteY3" fmla="*/ 1751402 h 1964245"/>
              <a:gd name="connsiteX4" fmla="*/ 2920987 w 9240045"/>
              <a:gd name="connsiteY4" fmla="*/ 1846333 h 1964245"/>
              <a:gd name="connsiteX0" fmla="*/ 3035853 w 9240045"/>
              <a:gd name="connsiteY0" fmla="*/ 1587390 h 1964245"/>
              <a:gd name="connsiteX1" fmla="*/ 2893456 w 9240045"/>
              <a:gd name="connsiteY1" fmla="*/ 1729787 h 1964245"/>
              <a:gd name="connsiteX2" fmla="*/ 3035853 w 9240045"/>
              <a:gd name="connsiteY2" fmla="*/ 1587390 h 1964245"/>
              <a:gd name="connsiteX0" fmla="*/ 4729 w 43256"/>
              <a:gd name="connsiteY0" fmla="*/ 26036 h 49659"/>
              <a:gd name="connsiteX1" fmla="*/ 2196 w 43256"/>
              <a:gd name="connsiteY1" fmla="*/ 25239 h 49659"/>
              <a:gd name="connsiteX2" fmla="*/ 6964 w 43256"/>
              <a:gd name="connsiteY2" fmla="*/ 34758 h 49659"/>
              <a:gd name="connsiteX3" fmla="*/ 5856 w 43256"/>
              <a:gd name="connsiteY3" fmla="*/ 35139 h 49659"/>
              <a:gd name="connsiteX4" fmla="*/ 16514 w 43256"/>
              <a:gd name="connsiteY4" fmla="*/ 38949 h 49659"/>
              <a:gd name="connsiteX5" fmla="*/ 15846 w 43256"/>
              <a:gd name="connsiteY5" fmla="*/ 37209 h 49659"/>
              <a:gd name="connsiteX6" fmla="*/ 28863 w 43256"/>
              <a:gd name="connsiteY6" fmla="*/ 34610 h 49659"/>
              <a:gd name="connsiteX7" fmla="*/ 28596 w 43256"/>
              <a:gd name="connsiteY7" fmla="*/ 36519 h 49659"/>
              <a:gd name="connsiteX8" fmla="*/ 34165 w 43256"/>
              <a:gd name="connsiteY8" fmla="*/ 22813 h 49659"/>
              <a:gd name="connsiteX9" fmla="*/ 37416 w 43256"/>
              <a:gd name="connsiteY9" fmla="*/ 29949 h 49659"/>
              <a:gd name="connsiteX10" fmla="*/ 41834 w 43256"/>
              <a:gd name="connsiteY10" fmla="*/ 15213 h 49659"/>
              <a:gd name="connsiteX11" fmla="*/ 40386 w 43256"/>
              <a:gd name="connsiteY11" fmla="*/ 17889 h 49659"/>
              <a:gd name="connsiteX12" fmla="*/ 38360 w 43256"/>
              <a:gd name="connsiteY12" fmla="*/ 5285 h 49659"/>
              <a:gd name="connsiteX13" fmla="*/ 38436 w 43256"/>
              <a:gd name="connsiteY13" fmla="*/ 6549 h 49659"/>
              <a:gd name="connsiteX14" fmla="*/ 29114 w 43256"/>
              <a:gd name="connsiteY14" fmla="*/ 3811 h 49659"/>
              <a:gd name="connsiteX15" fmla="*/ 29856 w 43256"/>
              <a:gd name="connsiteY15" fmla="*/ 2199 h 49659"/>
              <a:gd name="connsiteX16" fmla="*/ 22177 w 43256"/>
              <a:gd name="connsiteY16" fmla="*/ 4579 h 49659"/>
              <a:gd name="connsiteX17" fmla="*/ 22536 w 43256"/>
              <a:gd name="connsiteY17" fmla="*/ 3189 h 49659"/>
              <a:gd name="connsiteX18" fmla="*/ 14036 w 43256"/>
              <a:gd name="connsiteY18" fmla="*/ 5051 h 49659"/>
              <a:gd name="connsiteX19" fmla="*/ 15336 w 43256"/>
              <a:gd name="connsiteY19" fmla="*/ 6399 h 49659"/>
              <a:gd name="connsiteX20" fmla="*/ 4163 w 43256"/>
              <a:gd name="connsiteY20" fmla="*/ 15648 h 49659"/>
              <a:gd name="connsiteX21" fmla="*/ 3936 w 43256"/>
              <a:gd name="connsiteY21" fmla="*/ 14229 h 49659"/>
              <a:gd name="connsiteX0" fmla="*/ 3936 w 43256"/>
              <a:gd name="connsiteY0" fmla="*/ 14229 h 49659"/>
              <a:gd name="connsiteX1" fmla="*/ 5659 w 43256"/>
              <a:gd name="connsiteY1" fmla="*/ 6766 h 49659"/>
              <a:gd name="connsiteX2" fmla="*/ 14041 w 43256"/>
              <a:gd name="connsiteY2" fmla="*/ 5061 h 49659"/>
              <a:gd name="connsiteX3" fmla="*/ 22492 w 43256"/>
              <a:gd name="connsiteY3" fmla="*/ 3291 h 49659"/>
              <a:gd name="connsiteX4" fmla="*/ 25785 w 43256"/>
              <a:gd name="connsiteY4" fmla="*/ 59 h 49659"/>
              <a:gd name="connsiteX5" fmla="*/ 29869 w 43256"/>
              <a:gd name="connsiteY5" fmla="*/ 2340 h 49659"/>
              <a:gd name="connsiteX6" fmla="*/ 35499 w 43256"/>
              <a:gd name="connsiteY6" fmla="*/ 549 h 49659"/>
              <a:gd name="connsiteX7" fmla="*/ 38354 w 43256"/>
              <a:gd name="connsiteY7" fmla="*/ 5435 h 49659"/>
              <a:gd name="connsiteX8" fmla="*/ 42018 w 43256"/>
              <a:gd name="connsiteY8" fmla="*/ 10177 h 49659"/>
              <a:gd name="connsiteX9" fmla="*/ 41854 w 43256"/>
              <a:gd name="connsiteY9" fmla="*/ 15319 h 49659"/>
              <a:gd name="connsiteX10" fmla="*/ 43052 w 43256"/>
              <a:gd name="connsiteY10" fmla="*/ 23181 h 49659"/>
              <a:gd name="connsiteX11" fmla="*/ 37440 w 43256"/>
              <a:gd name="connsiteY11" fmla="*/ 30063 h 49659"/>
              <a:gd name="connsiteX12" fmla="*/ 35431 w 43256"/>
              <a:gd name="connsiteY12" fmla="*/ 35960 h 49659"/>
              <a:gd name="connsiteX13" fmla="*/ 28591 w 43256"/>
              <a:gd name="connsiteY13" fmla="*/ 36674 h 49659"/>
              <a:gd name="connsiteX14" fmla="*/ 23703 w 43256"/>
              <a:gd name="connsiteY14" fmla="*/ 42965 h 49659"/>
              <a:gd name="connsiteX15" fmla="*/ 16516 w 43256"/>
              <a:gd name="connsiteY15" fmla="*/ 39125 h 49659"/>
              <a:gd name="connsiteX16" fmla="*/ 5840 w 43256"/>
              <a:gd name="connsiteY16" fmla="*/ 35331 h 49659"/>
              <a:gd name="connsiteX17" fmla="*/ 1146 w 43256"/>
              <a:gd name="connsiteY17" fmla="*/ 31109 h 49659"/>
              <a:gd name="connsiteX18" fmla="*/ 2149 w 43256"/>
              <a:gd name="connsiteY18" fmla="*/ 25410 h 49659"/>
              <a:gd name="connsiteX19" fmla="*/ 31 w 43256"/>
              <a:gd name="connsiteY19" fmla="*/ 19563 h 49659"/>
              <a:gd name="connsiteX20" fmla="*/ 3899 w 43256"/>
              <a:gd name="connsiteY20" fmla="*/ 14366 h 49659"/>
              <a:gd name="connsiteX21" fmla="*/ 3936 w 43256"/>
              <a:gd name="connsiteY21" fmla="*/ 14229 h 49659"/>
              <a:gd name="connsiteX0" fmla="*/ 2746711 w 9240045"/>
              <a:gd name="connsiteY0" fmla="*/ 1916779 h 1964245"/>
              <a:gd name="connsiteX1" fmla="*/ 2699245 w 9240045"/>
              <a:gd name="connsiteY1" fmla="*/ 1964245 h 1964245"/>
              <a:gd name="connsiteX2" fmla="*/ 2651779 w 9240045"/>
              <a:gd name="connsiteY2" fmla="*/ 1916779 h 1964245"/>
              <a:gd name="connsiteX3" fmla="*/ 2699245 w 9240045"/>
              <a:gd name="connsiteY3" fmla="*/ 1869313 h 1964245"/>
              <a:gd name="connsiteX4" fmla="*/ 2746711 w 9240045"/>
              <a:gd name="connsiteY4" fmla="*/ 1916779 h 1964245"/>
              <a:gd name="connsiteX0" fmla="*/ 2920987 w 9240045"/>
              <a:gd name="connsiteY0" fmla="*/ 1846333 h 1964245"/>
              <a:gd name="connsiteX1" fmla="*/ 2731125 w 9240045"/>
              <a:gd name="connsiteY1" fmla="*/ 1846333 h 1964245"/>
              <a:gd name="connsiteX2" fmla="*/ 2826056 w 9240045"/>
              <a:gd name="connsiteY2" fmla="*/ 1751402 h 1964245"/>
              <a:gd name="connsiteX3" fmla="*/ 2920987 w 9240045"/>
              <a:gd name="connsiteY3" fmla="*/ 1846333 h 1964245"/>
              <a:gd name="connsiteX0" fmla="*/ 3035853 w 9240045"/>
              <a:gd name="connsiteY0" fmla="*/ 1587390 h 1964245"/>
              <a:gd name="connsiteX1" fmla="*/ 2893456 w 9240045"/>
              <a:gd name="connsiteY1" fmla="*/ 1729787 h 1964245"/>
              <a:gd name="connsiteX2" fmla="*/ 3035853 w 9240045"/>
              <a:gd name="connsiteY2" fmla="*/ 1587390 h 1964245"/>
              <a:gd name="connsiteX0" fmla="*/ 4729 w 43256"/>
              <a:gd name="connsiteY0" fmla="*/ 26036 h 49659"/>
              <a:gd name="connsiteX1" fmla="*/ 2196 w 43256"/>
              <a:gd name="connsiteY1" fmla="*/ 25239 h 49659"/>
              <a:gd name="connsiteX2" fmla="*/ 6964 w 43256"/>
              <a:gd name="connsiteY2" fmla="*/ 34758 h 49659"/>
              <a:gd name="connsiteX3" fmla="*/ 5856 w 43256"/>
              <a:gd name="connsiteY3" fmla="*/ 35139 h 49659"/>
              <a:gd name="connsiteX4" fmla="*/ 16514 w 43256"/>
              <a:gd name="connsiteY4" fmla="*/ 38949 h 49659"/>
              <a:gd name="connsiteX5" fmla="*/ 15846 w 43256"/>
              <a:gd name="connsiteY5" fmla="*/ 37209 h 49659"/>
              <a:gd name="connsiteX6" fmla="*/ 28863 w 43256"/>
              <a:gd name="connsiteY6" fmla="*/ 34610 h 49659"/>
              <a:gd name="connsiteX7" fmla="*/ 28596 w 43256"/>
              <a:gd name="connsiteY7" fmla="*/ 36519 h 49659"/>
              <a:gd name="connsiteX8" fmla="*/ 34165 w 43256"/>
              <a:gd name="connsiteY8" fmla="*/ 22813 h 49659"/>
              <a:gd name="connsiteX9" fmla="*/ 37416 w 43256"/>
              <a:gd name="connsiteY9" fmla="*/ 29949 h 49659"/>
              <a:gd name="connsiteX10" fmla="*/ 41834 w 43256"/>
              <a:gd name="connsiteY10" fmla="*/ 15213 h 49659"/>
              <a:gd name="connsiteX11" fmla="*/ 40386 w 43256"/>
              <a:gd name="connsiteY11" fmla="*/ 17889 h 49659"/>
              <a:gd name="connsiteX12" fmla="*/ 38360 w 43256"/>
              <a:gd name="connsiteY12" fmla="*/ 5285 h 49659"/>
              <a:gd name="connsiteX13" fmla="*/ 38436 w 43256"/>
              <a:gd name="connsiteY13" fmla="*/ 6549 h 49659"/>
              <a:gd name="connsiteX14" fmla="*/ 29114 w 43256"/>
              <a:gd name="connsiteY14" fmla="*/ 3811 h 49659"/>
              <a:gd name="connsiteX15" fmla="*/ 29856 w 43256"/>
              <a:gd name="connsiteY15" fmla="*/ 2199 h 49659"/>
              <a:gd name="connsiteX16" fmla="*/ 22177 w 43256"/>
              <a:gd name="connsiteY16" fmla="*/ 4579 h 49659"/>
              <a:gd name="connsiteX17" fmla="*/ 22536 w 43256"/>
              <a:gd name="connsiteY17" fmla="*/ 3189 h 49659"/>
              <a:gd name="connsiteX18" fmla="*/ 14036 w 43256"/>
              <a:gd name="connsiteY18" fmla="*/ 5051 h 49659"/>
              <a:gd name="connsiteX19" fmla="*/ 15336 w 43256"/>
              <a:gd name="connsiteY19" fmla="*/ 6399 h 49659"/>
              <a:gd name="connsiteX20" fmla="*/ 4163 w 43256"/>
              <a:gd name="connsiteY20" fmla="*/ 15648 h 49659"/>
              <a:gd name="connsiteX21" fmla="*/ 3936 w 43256"/>
              <a:gd name="connsiteY21" fmla="*/ 14229 h 49659"/>
              <a:gd name="connsiteX0" fmla="*/ 3936 w 43256"/>
              <a:gd name="connsiteY0" fmla="*/ 14229 h 48609"/>
              <a:gd name="connsiteX1" fmla="*/ 5659 w 43256"/>
              <a:gd name="connsiteY1" fmla="*/ 6766 h 48609"/>
              <a:gd name="connsiteX2" fmla="*/ 14041 w 43256"/>
              <a:gd name="connsiteY2" fmla="*/ 5061 h 48609"/>
              <a:gd name="connsiteX3" fmla="*/ 22492 w 43256"/>
              <a:gd name="connsiteY3" fmla="*/ 3291 h 48609"/>
              <a:gd name="connsiteX4" fmla="*/ 25785 w 43256"/>
              <a:gd name="connsiteY4" fmla="*/ 59 h 48609"/>
              <a:gd name="connsiteX5" fmla="*/ 29869 w 43256"/>
              <a:gd name="connsiteY5" fmla="*/ 2340 h 48609"/>
              <a:gd name="connsiteX6" fmla="*/ 35499 w 43256"/>
              <a:gd name="connsiteY6" fmla="*/ 549 h 48609"/>
              <a:gd name="connsiteX7" fmla="*/ 38354 w 43256"/>
              <a:gd name="connsiteY7" fmla="*/ 5435 h 48609"/>
              <a:gd name="connsiteX8" fmla="*/ 42018 w 43256"/>
              <a:gd name="connsiteY8" fmla="*/ 10177 h 48609"/>
              <a:gd name="connsiteX9" fmla="*/ 41854 w 43256"/>
              <a:gd name="connsiteY9" fmla="*/ 15319 h 48609"/>
              <a:gd name="connsiteX10" fmla="*/ 43052 w 43256"/>
              <a:gd name="connsiteY10" fmla="*/ 23181 h 48609"/>
              <a:gd name="connsiteX11" fmla="*/ 37440 w 43256"/>
              <a:gd name="connsiteY11" fmla="*/ 30063 h 48609"/>
              <a:gd name="connsiteX12" fmla="*/ 35431 w 43256"/>
              <a:gd name="connsiteY12" fmla="*/ 35960 h 48609"/>
              <a:gd name="connsiteX13" fmla="*/ 28591 w 43256"/>
              <a:gd name="connsiteY13" fmla="*/ 36674 h 48609"/>
              <a:gd name="connsiteX14" fmla="*/ 23703 w 43256"/>
              <a:gd name="connsiteY14" fmla="*/ 42965 h 48609"/>
              <a:gd name="connsiteX15" fmla="*/ 16516 w 43256"/>
              <a:gd name="connsiteY15" fmla="*/ 39125 h 48609"/>
              <a:gd name="connsiteX16" fmla="*/ 5840 w 43256"/>
              <a:gd name="connsiteY16" fmla="*/ 35331 h 48609"/>
              <a:gd name="connsiteX17" fmla="*/ 1146 w 43256"/>
              <a:gd name="connsiteY17" fmla="*/ 31109 h 48609"/>
              <a:gd name="connsiteX18" fmla="*/ 2149 w 43256"/>
              <a:gd name="connsiteY18" fmla="*/ 25410 h 48609"/>
              <a:gd name="connsiteX19" fmla="*/ 31 w 43256"/>
              <a:gd name="connsiteY19" fmla="*/ 19563 h 48609"/>
              <a:gd name="connsiteX20" fmla="*/ 3899 w 43256"/>
              <a:gd name="connsiteY20" fmla="*/ 14366 h 48609"/>
              <a:gd name="connsiteX21" fmla="*/ 3936 w 43256"/>
              <a:gd name="connsiteY21" fmla="*/ 14229 h 48609"/>
              <a:gd name="connsiteX0" fmla="*/ 2746711 w 9240045"/>
              <a:gd name="connsiteY0" fmla="*/ 1916779 h 1922712"/>
              <a:gd name="connsiteX1" fmla="*/ 2651779 w 9240045"/>
              <a:gd name="connsiteY1" fmla="*/ 1916779 h 1922712"/>
              <a:gd name="connsiteX2" fmla="*/ 2699245 w 9240045"/>
              <a:gd name="connsiteY2" fmla="*/ 1869313 h 1922712"/>
              <a:gd name="connsiteX3" fmla="*/ 2746711 w 9240045"/>
              <a:gd name="connsiteY3" fmla="*/ 1916779 h 1922712"/>
              <a:gd name="connsiteX0" fmla="*/ 2920987 w 9240045"/>
              <a:gd name="connsiteY0" fmla="*/ 1846333 h 1922712"/>
              <a:gd name="connsiteX1" fmla="*/ 2731125 w 9240045"/>
              <a:gd name="connsiteY1" fmla="*/ 1846333 h 1922712"/>
              <a:gd name="connsiteX2" fmla="*/ 2826056 w 9240045"/>
              <a:gd name="connsiteY2" fmla="*/ 1751402 h 1922712"/>
              <a:gd name="connsiteX3" fmla="*/ 2920987 w 9240045"/>
              <a:gd name="connsiteY3" fmla="*/ 1846333 h 1922712"/>
              <a:gd name="connsiteX0" fmla="*/ 3035853 w 9240045"/>
              <a:gd name="connsiteY0" fmla="*/ 1587390 h 1922712"/>
              <a:gd name="connsiteX1" fmla="*/ 2893456 w 9240045"/>
              <a:gd name="connsiteY1" fmla="*/ 1729787 h 1922712"/>
              <a:gd name="connsiteX2" fmla="*/ 3035853 w 9240045"/>
              <a:gd name="connsiteY2" fmla="*/ 1587390 h 1922712"/>
              <a:gd name="connsiteX0" fmla="*/ 4729 w 43256"/>
              <a:gd name="connsiteY0" fmla="*/ 26036 h 48609"/>
              <a:gd name="connsiteX1" fmla="*/ 2196 w 43256"/>
              <a:gd name="connsiteY1" fmla="*/ 25239 h 48609"/>
              <a:gd name="connsiteX2" fmla="*/ 6964 w 43256"/>
              <a:gd name="connsiteY2" fmla="*/ 34758 h 48609"/>
              <a:gd name="connsiteX3" fmla="*/ 5856 w 43256"/>
              <a:gd name="connsiteY3" fmla="*/ 35139 h 48609"/>
              <a:gd name="connsiteX4" fmla="*/ 16514 w 43256"/>
              <a:gd name="connsiteY4" fmla="*/ 38949 h 48609"/>
              <a:gd name="connsiteX5" fmla="*/ 15846 w 43256"/>
              <a:gd name="connsiteY5" fmla="*/ 37209 h 48609"/>
              <a:gd name="connsiteX6" fmla="*/ 28863 w 43256"/>
              <a:gd name="connsiteY6" fmla="*/ 34610 h 48609"/>
              <a:gd name="connsiteX7" fmla="*/ 28596 w 43256"/>
              <a:gd name="connsiteY7" fmla="*/ 36519 h 48609"/>
              <a:gd name="connsiteX8" fmla="*/ 34165 w 43256"/>
              <a:gd name="connsiteY8" fmla="*/ 22813 h 48609"/>
              <a:gd name="connsiteX9" fmla="*/ 37416 w 43256"/>
              <a:gd name="connsiteY9" fmla="*/ 29949 h 48609"/>
              <a:gd name="connsiteX10" fmla="*/ 41834 w 43256"/>
              <a:gd name="connsiteY10" fmla="*/ 15213 h 48609"/>
              <a:gd name="connsiteX11" fmla="*/ 40386 w 43256"/>
              <a:gd name="connsiteY11" fmla="*/ 17889 h 48609"/>
              <a:gd name="connsiteX12" fmla="*/ 38360 w 43256"/>
              <a:gd name="connsiteY12" fmla="*/ 5285 h 48609"/>
              <a:gd name="connsiteX13" fmla="*/ 38436 w 43256"/>
              <a:gd name="connsiteY13" fmla="*/ 6549 h 48609"/>
              <a:gd name="connsiteX14" fmla="*/ 29114 w 43256"/>
              <a:gd name="connsiteY14" fmla="*/ 3811 h 48609"/>
              <a:gd name="connsiteX15" fmla="*/ 29856 w 43256"/>
              <a:gd name="connsiteY15" fmla="*/ 2199 h 48609"/>
              <a:gd name="connsiteX16" fmla="*/ 22177 w 43256"/>
              <a:gd name="connsiteY16" fmla="*/ 4579 h 48609"/>
              <a:gd name="connsiteX17" fmla="*/ 22536 w 43256"/>
              <a:gd name="connsiteY17" fmla="*/ 3189 h 48609"/>
              <a:gd name="connsiteX18" fmla="*/ 14036 w 43256"/>
              <a:gd name="connsiteY18" fmla="*/ 5051 h 48609"/>
              <a:gd name="connsiteX19" fmla="*/ 15336 w 43256"/>
              <a:gd name="connsiteY19" fmla="*/ 6399 h 48609"/>
              <a:gd name="connsiteX20" fmla="*/ 4163 w 43256"/>
              <a:gd name="connsiteY20" fmla="*/ 15648 h 48609"/>
              <a:gd name="connsiteX21" fmla="*/ 3936 w 43256"/>
              <a:gd name="connsiteY21" fmla="*/ 14229 h 48609"/>
              <a:gd name="connsiteX0" fmla="*/ 3936 w 43256"/>
              <a:gd name="connsiteY0" fmla="*/ 14229 h 48609"/>
              <a:gd name="connsiteX1" fmla="*/ 5659 w 43256"/>
              <a:gd name="connsiteY1" fmla="*/ 6766 h 48609"/>
              <a:gd name="connsiteX2" fmla="*/ 14041 w 43256"/>
              <a:gd name="connsiteY2" fmla="*/ 5061 h 48609"/>
              <a:gd name="connsiteX3" fmla="*/ 22492 w 43256"/>
              <a:gd name="connsiteY3" fmla="*/ 3291 h 48609"/>
              <a:gd name="connsiteX4" fmla="*/ 25785 w 43256"/>
              <a:gd name="connsiteY4" fmla="*/ 59 h 48609"/>
              <a:gd name="connsiteX5" fmla="*/ 29869 w 43256"/>
              <a:gd name="connsiteY5" fmla="*/ 2340 h 48609"/>
              <a:gd name="connsiteX6" fmla="*/ 35499 w 43256"/>
              <a:gd name="connsiteY6" fmla="*/ 549 h 48609"/>
              <a:gd name="connsiteX7" fmla="*/ 38354 w 43256"/>
              <a:gd name="connsiteY7" fmla="*/ 5435 h 48609"/>
              <a:gd name="connsiteX8" fmla="*/ 42018 w 43256"/>
              <a:gd name="connsiteY8" fmla="*/ 10177 h 48609"/>
              <a:gd name="connsiteX9" fmla="*/ 41854 w 43256"/>
              <a:gd name="connsiteY9" fmla="*/ 15319 h 48609"/>
              <a:gd name="connsiteX10" fmla="*/ 43052 w 43256"/>
              <a:gd name="connsiteY10" fmla="*/ 23181 h 48609"/>
              <a:gd name="connsiteX11" fmla="*/ 37440 w 43256"/>
              <a:gd name="connsiteY11" fmla="*/ 30063 h 48609"/>
              <a:gd name="connsiteX12" fmla="*/ 35431 w 43256"/>
              <a:gd name="connsiteY12" fmla="*/ 35960 h 48609"/>
              <a:gd name="connsiteX13" fmla="*/ 28591 w 43256"/>
              <a:gd name="connsiteY13" fmla="*/ 36674 h 48609"/>
              <a:gd name="connsiteX14" fmla="*/ 23703 w 43256"/>
              <a:gd name="connsiteY14" fmla="*/ 42965 h 48609"/>
              <a:gd name="connsiteX15" fmla="*/ 16516 w 43256"/>
              <a:gd name="connsiteY15" fmla="*/ 39125 h 48609"/>
              <a:gd name="connsiteX16" fmla="*/ 5840 w 43256"/>
              <a:gd name="connsiteY16" fmla="*/ 35331 h 48609"/>
              <a:gd name="connsiteX17" fmla="*/ 1146 w 43256"/>
              <a:gd name="connsiteY17" fmla="*/ 31109 h 48609"/>
              <a:gd name="connsiteX18" fmla="*/ 2149 w 43256"/>
              <a:gd name="connsiteY18" fmla="*/ 25410 h 48609"/>
              <a:gd name="connsiteX19" fmla="*/ 31 w 43256"/>
              <a:gd name="connsiteY19" fmla="*/ 19563 h 48609"/>
              <a:gd name="connsiteX20" fmla="*/ 3899 w 43256"/>
              <a:gd name="connsiteY20" fmla="*/ 14366 h 48609"/>
              <a:gd name="connsiteX21" fmla="*/ 3936 w 43256"/>
              <a:gd name="connsiteY21" fmla="*/ 14229 h 48609"/>
              <a:gd name="connsiteX0" fmla="*/ 2746711 w 9240045"/>
              <a:gd name="connsiteY0" fmla="*/ 1916779 h 1922712"/>
              <a:gd name="connsiteX1" fmla="*/ 2651779 w 9240045"/>
              <a:gd name="connsiteY1" fmla="*/ 1916779 h 1922712"/>
              <a:gd name="connsiteX2" fmla="*/ 2699245 w 9240045"/>
              <a:gd name="connsiteY2" fmla="*/ 1869313 h 1922712"/>
              <a:gd name="connsiteX3" fmla="*/ 2746711 w 9240045"/>
              <a:gd name="connsiteY3" fmla="*/ 1916779 h 1922712"/>
              <a:gd name="connsiteX0" fmla="*/ 2920987 w 9240045"/>
              <a:gd name="connsiteY0" fmla="*/ 1846333 h 1922712"/>
              <a:gd name="connsiteX1" fmla="*/ 2826056 w 9240045"/>
              <a:gd name="connsiteY1" fmla="*/ 1751402 h 1922712"/>
              <a:gd name="connsiteX2" fmla="*/ 2920987 w 9240045"/>
              <a:gd name="connsiteY2" fmla="*/ 1846333 h 1922712"/>
              <a:gd name="connsiteX0" fmla="*/ 3035853 w 9240045"/>
              <a:gd name="connsiteY0" fmla="*/ 1587390 h 1922712"/>
              <a:gd name="connsiteX1" fmla="*/ 2893456 w 9240045"/>
              <a:gd name="connsiteY1" fmla="*/ 1729787 h 1922712"/>
              <a:gd name="connsiteX2" fmla="*/ 3035853 w 9240045"/>
              <a:gd name="connsiteY2" fmla="*/ 1587390 h 1922712"/>
              <a:gd name="connsiteX0" fmla="*/ 4729 w 43256"/>
              <a:gd name="connsiteY0" fmla="*/ 26036 h 48609"/>
              <a:gd name="connsiteX1" fmla="*/ 2196 w 43256"/>
              <a:gd name="connsiteY1" fmla="*/ 25239 h 48609"/>
              <a:gd name="connsiteX2" fmla="*/ 6964 w 43256"/>
              <a:gd name="connsiteY2" fmla="*/ 34758 h 48609"/>
              <a:gd name="connsiteX3" fmla="*/ 5856 w 43256"/>
              <a:gd name="connsiteY3" fmla="*/ 35139 h 48609"/>
              <a:gd name="connsiteX4" fmla="*/ 16514 w 43256"/>
              <a:gd name="connsiteY4" fmla="*/ 38949 h 48609"/>
              <a:gd name="connsiteX5" fmla="*/ 15846 w 43256"/>
              <a:gd name="connsiteY5" fmla="*/ 37209 h 48609"/>
              <a:gd name="connsiteX6" fmla="*/ 28863 w 43256"/>
              <a:gd name="connsiteY6" fmla="*/ 34610 h 48609"/>
              <a:gd name="connsiteX7" fmla="*/ 28596 w 43256"/>
              <a:gd name="connsiteY7" fmla="*/ 36519 h 48609"/>
              <a:gd name="connsiteX8" fmla="*/ 34165 w 43256"/>
              <a:gd name="connsiteY8" fmla="*/ 22813 h 48609"/>
              <a:gd name="connsiteX9" fmla="*/ 37416 w 43256"/>
              <a:gd name="connsiteY9" fmla="*/ 29949 h 48609"/>
              <a:gd name="connsiteX10" fmla="*/ 41834 w 43256"/>
              <a:gd name="connsiteY10" fmla="*/ 15213 h 48609"/>
              <a:gd name="connsiteX11" fmla="*/ 40386 w 43256"/>
              <a:gd name="connsiteY11" fmla="*/ 17889 h 48609"/>
              <a:gd name="connsiteX12" fmla="*/ 38360 w 43256"/>
              <a:gd name="connsiteY12" fmla="*/ 5285 h 48609"/>
              <a:gd name="connsiteX13" fmla="*/ 38436 w 43256"/>
              <a:gd name="connsiteY13" fmla="*/ 6549 h 48609"/>
              <a:gd name="connsiteX14" fmla="*/ 29114 w 43256"/>
              <a:gd name="connsiteY14" fmla="*/ 3811 h 48609"/>
              <a:gd name="connsiteX15" fmla="*/ 29856 w 43256"/>
              <a:gd name="connsiteY15" fmla="*/ 2199 h 48609"/>
              <a:gd name="connsiteX16" fmla="*/ 22177 w 43256"/>
              <a:gd name="connsiteY16" fmla="*/ 4579 h 48609"/>
              <a:gd name="connsiteX17" fmla="*/ 22536 w 43256"/>
              <a:gd name="connsiteY17" fmla="*/ 3189 h 48609"/>
              <a:gd name="connsiteX18" fmla="*/ 14036 w 43256"/>
              <a:gd name="connsiteY18" fmla="*/ 5051 h 48609"/>
              <a:gd name="connsiteX19" fmla="*/ 15336 w 43256"/>
              <a:gd name="connsiteY19" fmla="*/ 6399 h 48609"/>
              <a:gd name="connsiteX20" fmla="*/ 4163 w 43256"/>
              <a:gd name="connsiteY20" fmla="*/ 15648 h 48609"/>
              <a:gd name="connsiteX21" fmla="*/ 3936 w 43256"/>
              <a:gd name="connsiteY21" fmla="*/ 14229 h 48609"/>
              <a:gd name="connsiteX0" fmla="*/ 3936 w 43256"/>
              <a:gd name="connsiteY0" fmla="*/ 14229 h 48459"/>
              <a:gd name="connsiteX1" fmla="*/ 5659 w 43256"/>
              <a:gd name="connsiteY1" fmla="*/ 6766 h 48459"/>
              <a:gd name="connsiteX2" fmla="*/ 14041 w 43256"/>
              <a:gd name="connsiteY2" fmla="*/ 5061 h 48459"/>
              <a:gd name="connsiteX3" fmla="*/ 22492 w 43256"/>
              <a:gd name="connsiteY3" fmla="*/ 3291 h 48459"/>
              <a:gd name="connsiteX4" fmla="*/ 25785 w 43256"/>
              <a:gd name="connsiteY4" fmla="*/ 59 h 48459"/>
              <a:gd name="connsiteX5" fmla="*/ 29869 w 43256"/>
              <a:gd name="connsiteY5" fmla="*/ 2340 h 48459"/>
              <a:gd name="connsiteX6" fmla="*/ 35499 w 43256"/>
              <a:gd name="connsiteY6" fmla="*/ 549 h 48459"/>
              <a:gd name="connsiteX7" fmla="*/ 38354 w 43256"/>
              <a:gd name="connsiteY7" fmla="*/ 5435 h 48459"/>
              <a:gd name="connsiteX8" fmla="*/ 42018 w 43256"/>
              <a:gd name="connsiteY8" fmla="*/ 10177 h 48459"/>
              <a:gd name="connsiteX9" fmla="*/ 41854 w 43256"/>
              <a:gd name="connsiteY9" fmla="*/ 15319 h 48459"/>
              <a:gd name="connsiteX10" fmla="*/ 43052 w 43256"/>
              <a:gd name="connsiteY10" fmla="*/ 23181 h 48459"/>
              <a:gd name="connsiteX11" fmla="*/ 37440 w 43256"/>
              <a:gd name="connsiteY11" fmla="*/ 30063 h 48459"/>
              <a:gd name="connsiteX12" fmla="*/ 35431 w 43256"/>
              <a:gd name="connsiteY12" fmla="*/ 35960 h 48459"/>
              <a:gd name="connsiteX13" fmla="*/ 28591 w 43256"/>
              <a:gd name="connsiteY13" fmla="*/ 36674 h 48459"/>
              <a:gd name="connsiteX14" fmla="*/ 23703 w 43256"/>
              <a:gd name="connsiteY14" fmla="*/ 42965 h 48459"/>
              <a:gd name="connsiteX15" fmla="*/ 16516 w 43256"/>
              <a:gd name="connsiteY15" fmla="*/ 39125 h 48459"/>
              <a:gd name="connsiteX16" fmla="*/ 5840 w 43256"/>
              <a:gd name="connsiteY16" fmla="*/ 35331 h 48459"/>
              <a:gd name="connsiteX17" fmla="*/ 1146 w 43256"/>
              <a:gd name="connsiteY17" fmla="*/ 31109 h 48459"/>
              <a:gd name="connsiteX18" fmla="*/ 2149 w 43256"/>
              <a:gd name="connsiteY18" fmla="*/ 25410 h 48459"/>
              <a:gd name="connsiteX19" fmla="*/ 31 w 43256"/>
              <a:gd name="connsiteY19" fmla="*/ 19563 h 48459"/>
              <a:gd name="connsiteX20" fmla="*/ 3899 w 43256"/>
              <a:gd name="connsiteY20" fmla="*/ 14366 h 48459"/>
              <a:gd name="connsiteX21" fmla="*/ 3936 w 43256"/>
              <a:gd name="connsiteY21" fmla="*/ 14229 h 48459"/>
              <a:gd name="connsiteX0" fmla="*/ 2699245 w 9240045"/>
              <a:gd name="connsiteY0" fmla="*/ 1869313 h 1916779"/>
              <a:gd name="connsiteX1" fmla="*/ 2651779 w 9240045"/>
              <a:gd name="connsiteY1" fmla="*/ 1916779 h 1916779"/>
              <a:gd name="connsiteX2" fmla="*/ 2699245 w 9240045"/>
              <a:gd name="connsiteY2" fmla="*/ 1869313 h 1916779"/>
              <a:gd name="connsiteX0" fmla="*/ 2920987 w 9240045"/>
              <a:gd name="connsiteY0" fmla="*/ 1846333 h 1916779"/>
              <a:gd name="connsiteX1" fmla="*/ 2826056 w 9240045"/>
              <a:gd name="connsiteY1" fmla="*/ 1751402 h 1916779"/>
              <a:gd name="connsiteX2" fmla="*/ 2920987 w 9240045"/>
              <a:gd name="connsiteY2" fmla="*/ 1846333 h 1916779"/>
              <a:gd name="connsiteX0" fmla="*/ 3035853 w 9240045"/>
              <a:gd name="connsiteY0" fmla="*/ 1587390 h 1916779"/>
              <a:gd name="connsiteX1" fmla="*/ 2893456 w 9240045"/>
              <a:gd name="connsiteY1" fmla="*/ 1729787 h 1916779"/>
              <a:gd name="connsiteX2" fmla="*/ 3035853 w 9240045"/>
              <a:gd name="connsiteY2" fmla="*/ 1587390 h 1916779"/>
              <a:gd name="connsiteX0" fmla="*/ 4729 w 43256"/>
              <a:gd name="connsiteY0" fmla="*/ 26036 h 48459"/>
              <a:gd name="connsiteX1" fmla="*/ 2196 w 43256"/>
              <a:gd name="connsiteY1" fmla="*/ 25239 h 48459"/>
              <a:gd name="connsiteX2" fmla="*/ 6964 w 43256"/>
              <a:gd name="connsiteY2" fmla="*/ 34758 h 48459"/>
              <a:gd name="connsiteX3" fmla="*/ 5856 w 43256"/>
              <a:gd name="connsiteY3" fmla="*/ 35139 h 48459"/>
              <a:gd name="connsiteX4" fmla="*/ 16514 w 43256"/>
              <a:gd name="connsiteY4" fmla="*/ 38949 h 48459"/>
              <a:gd name="connsiteX5" fmla="*/ 15846 w 43256"/>
              <a:gd name="connsiteY5" fmla="*/ 37209 h 48459"/>
              <a:gd name="connsiteX6" fmla="*/ 28863 w 43256"/>
              <a:gd name="connsiteY6" fmla="*/ 34610 h 48459"/>
              <a:gd name="connsiteX7" fmla="*/ 28596 w 43256"/>
              <a:gd name="connsiteY7" fmla="*/ 36519 h 48459"/>
              <a:gd name="connsiteX8" fmla="*/ 34165 w 43256"/>
              <a:gd name="connsiteY8" fmla="*/ 22813 h 48459"/>
              <a:gd name="connsiteX9" fmla="*/ 37416 w 43256"/>
              <a:gd name="connsiteY9" fmla="*/ 29949 h 48459"/>
              <a:gd name="connsiteX10" fmla="*/ 41834 w 43256"/>
              <a:gd name="connsiteY10" fmla="*/ 15213 h 48459"/>
              <a:gd name="connsiteX11" fmla="*/ 40386 w 43256"/>
              <a:gd name="connsiteY11" fmla="*/ 17889 h 48459"/>
              <a:gd name="connsiteX12" fmla="*/ 38360 w 43256"/>
              <a:gd name="connsiteY12" fmla="*/ 5285 h 48459"/>
              <a:gd name="connsiteX13" fmla="*/ 38436 w 43256"/>
              <a:gd name="connsiteY13" fmla="*/ 6549 h 48459"/>
              <a:gd name="connsiteX14" fmla="*/ 29114 w 43256"/>
              <a:gd name="connsiteY14" fmla="*/ 3811 h 48459"/>
              <a:gd name="connsiteX15" fmla="*/ 29856 w 43256"/>
              <a:gd name="connsiteY15" fmla="*/ 2199 h 48459"/>
              <a:gd name="connsiteX16" fmla="*/ 22177 w 43256"/>
              <a:gd name="connsiteY16" fmla="*/ 4579 h 48459"/>
              <a:gd name="connsiteX17" fmla="*/ 22536 w 43256"/>
              <a:gd name="connsiteY17" fmla="*/ 3189 h 48459"/>
              <a:gd name="connsiteX18" fmla="*/ 14036 w 43256"/>
              <a:gd name="connsiteY18" fmla="*/ 5051 h 48459"/>
              <a:gd name="connsiteX19" fmla="*/ 15336 w 43256"/>
              <a:gd name="connsiteY19" fmla="*/ 6399 h 48459"/>
              <a:gd name="connsiteX20" fmla="*/ 4163 w 43256"/>
              <a:gd name="connsiteY20" fmla="*/ 15648 h 48459"/>
              <a:gd name="connsiteX21" fmla="*/ 3936 w 43256"/>
              <a:gd name="connsiteY21" fmla="*/ 14229 h 48459"/>
              <a:gd name="connsiteX0" fmla="*/ 3936 w 43256"/>
              <a:gd name="connsiteY0" fmla="*/ 14229 h 48459"/>
              <a:gd name="connsiteX1" fmla="*/ 5659 w 43256"/>
              <a:gd name="connsiteY1" fmla="*/ 6766 h 48459"/>
              <a:gd name="connsiteX2" fmla="*/ 14041 w 43256"/>
              <a:gd name="connsiteY2" fmla="*/ 5061 h 48459"/>
              <a:gd name="connsiteX3" fmla="*/ 22492 w 43256"/>
              <a:gd name="connsiteY3" fmla="*/ 3291 h 48459"/>
              <a:gd name="connsiteX4" fmla="*/ 25785 w 43256"/>
              <a:gd name="connsiteY4" fmla="*/ 59 h 48459"/>
              <a:gd name="connsiteX5" fmla="*/ 29869 w 43256"/>
              <a:gd name="connsiteY5" fmla="*/ 2340 h 48459"/>
              <a:gd name="connsiteX6" fmla="*/ 35499 w 43256"/>
              <a:gd name="connsiteY6" fmla="*/ 549 h 48459"/>
              <a:gd name="connsiteX7" fmla="*/ 38354 w 43256"/>
              <a:gd name="connsiteY7" fmla="*/ 5435 h 48459"/>
              <a:gd name="connsiteX8" fmla="*/ 42018 w 43256"/>
              <a:gd name="connsiteY8" fmla="*/ 10177 h 48459"/>
              <a:gd name="connsiteX9" fmla="*/ 41854 w 43256"/>
              <a:gd name="connsiteY9" fmla="*/ 15319 h 48459"/>
              <a:gd name="connsiteX10" fmla="*/ 43052 w 43256"/>
              <a:gd name="connsiteY10" fmla="*/ 23181 h 48459"/>
              <a:gd name="connsiteX11" fmla="*/ 37440 w 43256"/>
              <a:gd name="connsiteY11" fmla="*/ 30063 h 48459"/>
              <a:gd name="connsiteX12" fmla="*/ 35431 w 43256"/>
              <a:gd name="connsiteY12" fmla="*/ 35960 h 48459"/>
              <a:gd name="connsiteX13" fmla="*/ 28591 w 43256"/>
              <a:gd name="connsiteY13" fmla="*/ 36674 h 48459"/>
              <a:gd name="connsiteX14" fmla="*/ 23703 w 43256"/>
              <a:gd name="connsiteY14" fmla="*/ 42965 h 48459"/>
              <a:gd name="connsiteX15" fmla="*/ 16516 w 43256"/>
              <a:gd name="connsiteY15" fmla="*/ 39125 h 48459"/>
              <a:gd name="connsiteX16" fmla="*/ 5840 w 43256"/>
              <a:gd name="connsiteY16" fmla="*/ 35331 h 48459"/>
              <a:gd name="connsiteX17" fmla="*/ 1146 w 43256"/>
              <a:gd name="connsiteY17" fmla="*/ 31109 h 48459"/>
              <a:gd name="connsiteX18" fmla="*/ 2149 w 43256"/>
              <a:gd name="connsiteY18" fmla="*/ 25410 h 48459"/>
              <a:gd name="connsiteX19" fmla="*/ 31 w 43256"/>
              <a:gd name="connsiteY19" fmla="*/ 19563 h 48459"/>
              <a:gd name="connsiteX20" fmla="*/ 3899 w 43256"/>
              <a:gd name="connsiteY20" fmla="*/ 14366 h 48459"/>
              <a:gd name="connsiteX21" fmla="*/ 3936 w 43256"/>
              <a:gd name="connsiteY21" fmla="*/ 14229 h 48459"/>
              <a:gd name="connsiteX0" fmla="*/ 2699245 w 9240045"/>
              <a:gd name="connsiteY0" fmla="*/ 1869313 h 1916779"/>
              <a:gd name="connsiteX1" fmla="*/ 2651779 w 9240045"/>
              <a:gd name="connsiteY1" fmla="*/ 1916779 h 1916779"/>
              <a:gd name="connsiteX2" fmla="*/ 2699245 w 9240045"/>
              <a:gd name="connsiteY2" fmla="*/ 1869313 h 1916779"/>
              <a:gd name="connsiteX0" fmla="*/ 2920987 w 9240045"/>
              <a:gd name="connsiteY0" fmla="*/ 1846333 h 1916779"/>
              <a:gd name="connsiteX1" fmla="*/ 2826056 w 9240045"/>
              <a:gd name="connsiteY1" fmla="*/ 1751402 h 1916779"/>
              <a:gd name="connsiteX2" fmla="*/ 2920987 w 9240045"/>
              <a:gd name="connsiteY2" fmla="*/ 1846333 h 1916779"/>
              <a:gd name="connsiteX0" fmla="*/ 3035853 w 9240045"/>
              <a:gd name="connsiteY0" fmla="*/ 1587390 h 1916779"/>
              <a:gd name="connsiteX1" fmla="*/ 2893456 w 9240045"/>
              <a:gd name="connsiteY1" fmla="*/ 1729787 h 1916779"/>
              <a:gd name="connsiteX2" fmla="*/ 3035853 w 9240045"/>
              <a:gd name="connsiteY2" fmla="*/ 1587390 h 1916779"/>
              <a:gd name="connsiteX0" fmla="*/ 4729 w 43256"/>
              <a:gd name="connsiteY0" fmla="*/ 26036 h 48459"/>
              <a:gd name="connsiteX1" fmla="*/ 2196 w 43256"/>
              <a:gd name="connsiteY1" fmla="*/ 25239 h 48459"/>
              <a:gd name="connsiteX2" fmla="*/ 6964 w 43256"/>
              <a:gd name="connsiteY2" fmla="*/ 34758 h 48459"/>
              <a:gd name="connsiteX3" fmla="*/ 5856 w 43256"/>
              <a:gd name="connsiteY3" fmla="*/ 35139 h 48459"/>
              <a:gd name="connsiteX4" fmla="*/ 16514 w 43256"/>
              <a:gd name="connsiteY4" fmla="*/ 38949 h 48459"/>
              <a:gd name="connsiteX5" fmla="*/ 15846 w 43256"/>
              <a:gd name="connsiteY5" fmla="*/ 37209 h 48459"/>
              <a:gd name="connsiteX6" fmla="*/ 28863 w 43256"/>
              <a:gd name="connsiteY6" fmla="*/ 34610 h 48459"/>
              <a:gd name="connsiteX7" fmla="*/ 28596 w 43256"/>
              <a:gd name="connsiteY7" fmla="*/ 36519 h 48459"/>
              <a:gd name="connsiteX8" fmla="*/ 34165 w 43256"/>
              <a:gd name="connsiteY8" fmla="*/ 22813 h 48459"/>
              <a:gd name="connsiteX9" fmla="*/ 37416 w 43256"/>
              <a:gd name="connsiteY9" fmla="*/ 29949 h 48459"/>
              <a:gd name="connsiteX10" fmla="*/ 41834 w 43256"/>
              <a:gd name="connsiteY10" fmla="*/ 15213 h 48459"/>
              <a:gd name="connsiteX11" fmla="*/ 40386 w 43256"/>
              <a:gd name="connsiteY11" fmla="*/ 17889 h 48459"/>
              <a:gd name="connsiteX12" fmla="*/ 38360 w 43256"/>
              <a:gd name="connsiteY12" fmla="*/ 5285 h 48459"/>
              <a:gd name="connsiteX13" fmla="*/ 38436 w 43256"/>
              <a:gd name="connsiteY13" fmla="*/ 6549 h 48459"/>
              <a:gd name="connsiteX14" fmla="*/ 29114 w 43256"/>
              <a:gd name="connsiteY14" fmla="*/ 3811 h 48459"/>
              <a:gd name="connsiteX15" fmla="*/ 29856 w 43256"/>
              <a:gd name="connsiteY15" fmla="*/ 2199 h 48459"/>
              <a:gd name="connsiteX16" fmla="*/ 22177 w 43256"/>
              <a:gd name="connsiteY16" fmla="*/ 4579 h 48459"/>
              <a:gd name="connsiteX17" fmla="*/ 22536 w 43256"/>
              <a:gd name="connsiteY17" fmla="*/ 3189 h 48459"/>
              <a:gd name="connsiteX18" fmla="*/ 14036 w 43256"/>
              <a:gd name="connsiteY18" fmla="*/ 5051 h 48459"/>
              <a:gd name="connsiteX19" fmla="*/ 15336 w 43256"/>
              <a:gd name="connsiteY19" fmla="*/ 6399 h 48459"/>
              <a:gd name="connsiteX20" fmla="*/ 4163 w 43256"/>
              <a:gd name="connsiteY20" fmla="*/ 15648 h 48459"/>
              <a:gd name="connsiteX21" fmla="*/ 3936 w 43256"/>
              <a:gd name="connsiteY21" fmla="*/ 14229 h 48459"/>
              <a:gd name="connsiteX0" fmla="*/ 3936 w 43256"/>
              <a:gd name="connsiteY0" fmla="*/ 14229 h 48459"/>
              <a:gd name="connsiteX1" fmla="*/ 5659 w 43256"/>
              <a:gd name="connsiteY1" fmla="*/ 6766 h 48459"/>
              <a:gd name="connsiteX2" fmla="*/ 14041 w 43256"/>
              <a:gd name="connsiteY2" fmla="*/ 5061 h 48459"/>
              <a:gd name="connsiteX3" fmla="*/ 22492 w 43256"/>
              <a:gd name="connsiteY3" fmla="*/ 3291 h 48459"/>
              <a:gd name="connsiteX4" fmla="*/ 25785 w 43256"/>
              <a:gd name="connsiteY4" fmla="*/ 59 h 48459"/>
              <a:gd name="connsiteX5" fmla="*/ 29869 w 43256"/>
              <a:gd name="connsiteY5" fmla="*/ 2340 h 48459"/>
              <a:gd name="connsiteX6" fmla="*/ 35499 w 43256"/>
              <a:gd name="connsiteY6" fmla="*/ 549 h 48459"/>
              <a:gd name="connsiteX7" fmla="*/ 38354 w 43256"/>
              <a:gd name="connsiteY7" fmla="*/ 5435 h 48459"/>
              <a:gd name="connsiteX8" fmla="*/ 42018 w 43256"/>
              <a:gd name="connsiteY8" fmla="*/ 10177 h 48459"/>
              <a:gd name="connsiteX9" fmla="*/ 41854 w 43256"/>
              <a:gd name="connsiteY9" fmla="*/ 15319 h 48459"/>
              <a:gd name="connsiteX10" fmla="*/ 43052 w 43256"/>
              <a:gd name="connsiteY10" fmla="*/ 23181 h 48459"/>
              <a:gd name="connsiteX11" fmla="*/ 37440 w 43256"/>
              <a:gd name="connsiteY11" fmla="*/ 30063 h 48459"/>
              <a:gd name="connsiteX12" fmla="*/ 35431 w 43256"/>
              <a:gd name="connsiteY12" fmla="*/ 35960 h 48459"/>
              <a:gd name="connsiteX13" fmla="*/ 28591 w 43256"/>
              <a:gd name="connsiteY13" fmla="*/ 36674 h 48459"/>
              <a:gd name="connsiteX14" fmla="*/ 23703 w 43256"/>
              <a:gd name="connsiteY14" fmla="*/ 42965 h 48459"/>
              <a:gd name="connsiteX15" fmla="*/ 16516 w 43256"/>
              <a:gd name="connsiteY15" fmla="*/ 39125 h 48459"/>
              <a:gd name="connsiteX16" fmla="*/ 5840 w 43256"/>
              <a:gd name="connsiteY16" fmla="*/ 35331 h 48459"/>
              <a:gd name="connsiteX17" fmla="*/ 1146 w 43256"/>
              <a:gd name="connsiteY17" fmla="*/ 31109 h 48459"/>
              <a:gd name="connsiteX18" fmla="*/ 2149 w 43256"/>
              <a:gd name="connsiteY18" fmla="*/ 25410 h 48459"/>
              <a:gd name="connsiteX19" fmla="*/ 31 w 43256"/>
              <a:gd name="connsiteY19" fmla="*/ 19563 h 48459"/>
              <a:gd name="connsiteX20" fmla="*/ 3899 w 43256"/>
              <a:gd name="connsiteY20" fmla="*/ 14366 h 48459"/>
              <a:gd name="connsiteX21" fmla="*/ 3936 w 43256"/>
              <a:gd name="connsiteY21" fmla="*/ 14229 h 48459"/>
              <a:gd name="connsiteX0" fmla="*/ 2699245 w 9240045"/>
              <a:gd name="connsiteY0" fmla="*/ 1869313 h 1916779"/>
              <a:gd name="connsiteX1" fmla="*/ 2651779 w 9240045"/>
              <a:gd name="connsiteY1" fmla="*/ 1916779 h 1916779"/>
              <a:gd name="connsiteX2" fmla="*/ 2699245 w 9240045"/>
              <a:gd name="connsiteY2" fmla="*/ 1869313 h 1916779"/>
              <a:gd name="connsiteX0" fmla="*/ 2920987 w 9240045"/>
              <a:gd name="connsiteY0" fmla="*/ 1846333 h 1916779"/>
              <a:gd name="connsiteX1" fmla="*/ 2826056 w 9240045"/>
              <a:gd name="connsiteY1" fmla="*/ 1751402 h 1916779"/>
              <a:gd name="connsiteX2" fmla="*/ 2920987 w 9240045"/>
              <a:gd name="connsiteY2" fmla="*/ 1846333 h 1916779"/>
              <a:gd name="connsiteX0" fmla="*/ 3035853 w 9240045"/>
              <a:gd name="connsiteY0" fmla="*/ 1587390 h 1916779"/>
              <a:gd name="connsiteX1" fmla="*/ 2893456 w 9240045"/>
              <a:gd name="connsiteY1" fmla="*/ 1729787 h 1916779"/>
              <a:gd name="connsiteX2" fmla="*/ 3035853 w 9240045"/>
              <a:gd name="connsiteY2" fmla="*/ 1587390 h 1916779"/>
              <a:gd name="connsiteX0" fmla="*/ 4729 w 43256"/>
              <a:gd name="connsiteY0" fmla="*/ 26036 h 48459"/>
              <a:gd name="connsiteX1" fmla="*/ 2196 w 43256"/>
              <a:gd name="connsiteY1" fmla="*/ 25239 h 48459"/>
              <a:gd name="connsiteX2" fmla="*/ 6964 w 43256"/>
              <a:gd name="connsiteY2" fmla="*/ 34758 h 48459"/>
              <a:gd name="connsiteX3" fmla="*/ 5856 w 43256"/>
              <a:gd name="connsiteY3" fmla="*/ 35139 h 48459"/>
              <a:gd name="connsiteX4" fmla="*/ 16514 w 43256"/>
              <a:gd name="connsiteY4" fmla="*/ 38949 h 48459"/>
              <a:gd name="connsiteX5" fmla="*/ 15846 w 43256"/>
              <a:gd name="connsiteY5" fmla="*/ 37209 h 48459"/>
              <a:gd name="connsiteX6" fmla="*/ 28863 w 43256"/>
              <a:gd name="connsiteY6" fmla="*/ 34610 h 48459"/>
              <a:gd name="connsiteX7" fmla="*/ 28596 w 43256"/>
              <a:gd name="connsiteY7" fmla="*/ 36519 h 48459"/>
              <a:gd name="connsiteX8" fmla="*/ 34165 w 43256"/>
              <a:gd name="connsiteY8" fmla="*/ 22813 h 48459"/>
              <a:gd name="connsiteX9" fmla="*/ 37416 w 43256"/>
              <a:gd name="connsiteY9" fmla="*/ 29949 h 48459"/>
              <a:gd name="connsiteX10" fmla="*/ 41834 w 43256"/>
              <a:gd name="connsiteY10" fmla="*/ 15213 h 48459"/>
              <a:gd name="connsiteX11" fmla="*/ 40386 w 43256"/>
              <a:gd name="connsiteY11" fmla="*/ 17889 h 48459"/>
              <a:gd name="connsiteX12" fmla="*/ 38360 w 43256"/>
              <a:gd name="connsiteY12" fmla="*/ 5285 h 48459"/>
              <a:gd name="connsiteX13" fmla="*/ 38436 w 43256"/>
              <a:gd name="connsiteY13" fmla="*/ 6549 h 48459"/>
              <a:gd name="connsiteX14" fmla="*/ 29114 w 43256"/>
              <a:gd name="connsiteY14" fmla="*/ 3811 h 48459"/>
              <a:gd name="connsiteX15" fmla="*/ 29856 w 43256"/>
              <a:gd name="connsiteY15" fmla="*/ 2199 h 48459"/>
              <a:gd name="connsiteX16" fmla="*/ 22177 w 43256"/>
              <a:gd name="connsiteY16" fmla="*/ 4579 h 48459"/>
              <a:gd name="connsiteX17" fmla="*/ 22536 w 43256"/>
              <a:gd name="connsiteY17" fmla="*/ 3189 h 48459"/>
              <a:gd name="connsiteX18" fmla="*/ 14036 w 43256"/>
              <a:gd name="connsiteY18" fmla="*/ 5051 h 48459"/>
              <a:gd name="connsiteX19" fmla="*/ 15336 w 43256"/>
              <a:gd name="connsiteY19" fmla="*/ 6399 h 48459"/>
              <a:gd name="connsiteX20" fmla="*/ 4163 w 43256"/>
              <a:gd name="connsiteY20" fmla="*/ 15648 h 48459"/>
              <a:gd name="connsiteX21" fmla="*/ 3936 w 43256"/>
              <a:gd name="connsiteY21" fmla="*/ 14229 h 48459"/>
              <a:gd name="connsiteX0" fmla="*/ 3936 w 43256"/>
              <a:gd name="connsiteY0" fmla="*/ 14229 h 48459"/>
              <a:gd name="connsiteX1" fmla="*/ 5659 w 43256"/>
              <a:gd name="connsiteY1" fmla="*/ 6766 h 48459"/>
              <a:gd name="connsiteX2" fmla="*/ 14041 w 43256"/>
              <a:gd name="connsiteY2" fmla="*/ 5061 h 48459"/>
              <a:gd name="connsiteX3" fmla="*/ 22492 w 43256"/>
              <a:gd name="connsiteY3" fmla="*/ 3291 h 48459"/>
              <a:gd name="connsiteX4" fmla="*/ 25785 w 43256"/>
              <a:gd name="connsiteY4" fmla="*/ 59 h 48459"/>
              <a:gd name="connsiteX5" fmla="*/ 29869 w 43256"/>
              <a:gd name="connsiteY5" fmla="*/ 2340 h 48459"/>
              <a:gd name="connsiteX6" fmla="*/ 35499 w 43256"/>
              <a:gd name="connsiteY6" fmla="*/ 549 h 48459"/>
              <a:gd name="connsiteX7" fmla="*/ 38354 w 43256"/>
              <a:gd name="connsiteY7" fmla="*/ 5435 h 48459"/>
              <a:gd name="connsiteX8" fmla="*/ 42018 w 43256"/>
              <a:gd name="connsiteY8" fmla="*/ 10177 h 48459"/>
              <a:gd name="connsiteX9" fmla="*/ 41854 w 43256"/>
              <a:gd name="connsiteY9" fmla="*/ 15319 h 48459"/>
              <a:gd name="connsiteX10" fmla="*/ 43052 w 43256"/>
              <a:gd name="connsiteY10" fmla="*/ 23181 h 48459"/>
              <a:gd name="connsiteX11" fmla="*/ 37440 w 43256"/>
              <a:gd name="connsiteY11" fmla="*/ 30063 h 48459"/>
              <a:gd name="connsiteX12" fmla="*/ 35431 w 43256"/>
              <a:gd name="connsiteY12" fmla="*/ 35960 h 48459"/>
              <a:gd name="connsiteX13" fmla="*/ 28591 w 43256"/>
              <a:gd name="connsiteY13" fmla="*/ 36674 h 48459"/>
              <a:gd name="connsiteX14" fmla="*/ 23703 w 43256"/>
              <a:gd name="connsiteY14" fmla="*/ 42965 h 48459"/>
              <a:gd name="connsiteX15" fmla="*/ 16516 w 43256"/>
              <a:gd name="connsiteY15" fmla="*/ 39125 h 48459"/>
              <a:gd name="connsiteX16" fmla="*/ 5840 w 43256"/>
              <a:gd name="connsiteY16" fmla="*/ 35331 h 48459"/>
              <a:gd name="connsiteX17" fmla="*/ 1146 w 43256"/>
              <a:gd name="connsiteY17" fmla="*/ 31109 h 48459"/>
              <a:gd name="connsiteX18" fmla="*/ 2149 w 43256"/>
              <a:gd name="connsiteY18" fmla="*/ 25410 h 48459"/>
              <a:gd name="connsiteX19" fmla="*/ 31 w 43256"/>
              <a:gd name="connsiteY19" fmla="*/ 19563 h 48459"/>
              <a:gd name="connsiteX20" fmla="*/ 3899 w 43256"/>
              <a:gd name="connsiteY20" fmla="*/ 14366 h 48459"/>
              <a:gd name="connsiteX21" fmla="*/ 3936 w 43256"/>
              <a:gd name="connsiteY21" fmla="*/ 14229 h 48459"/>
              <a:gd name="connsiteX0" fmla="*/ 2699245 w 9240045"/>
              <a:gd name="connsiteY0" fmla="*/ 1869313 h 1916779"/>
              <a:gd name="connsiteX1" fmla="*/ 2651779 w 9240045"/>
              <a:gd name="connsiteY1" fmla="*/ 1916779 h 1916779"/>
              <a:gd name="connsiteX2" fmla="*/ 2699245 w 9240045"/>
              <a:gd name="connsiteY2" fmla="*/ 1869313 h 1916779"/>
              <a:gd name="connsiteX0" fmla="*/ 2920987 w 9240045"/>
              <a:gd name="connsiteY0" fmla="*/ 1846333 h 1916779"/>
              <a:gd name="connsiteX1" fmla="*/ 2826056 w 9240045"/>
              <a:gd name="connsiteY1" fmla="*/ 1751402 h 1916779"/>
              <a:gd name="connsiteX2" fmla="*/ 2920987 w 9240045"/>
              <a:gd name="connsiteY2" fmla="*/ 1846333 h 1916779"/>
              <a:gd name="connsiteX0" fmla="*/ 3035853 w 9240045"/>
              <a:gd name="connsiteY0" fmla="*/ 1587390 h 1916779"/>
              <a:gd name="connsiteX1" fmla="*/ 3093577 w 9240045"/>
              <a:gd name="connsiteY1" fmla="*/ 1852938 h 1916779"/>
              <a:gd name="connsiteX2" fmla="*/ 3035853 w 9240045"/>
              <a:gd name="connsiteY2" fmla="*/ 1587390 h 1916779"/>
              <a:gd name="connsiteX0" fmla="*/ 4729 w 43256"/>
              <a:gd name="connsiteY0" fmla="*/ 26036 h 48459"/>
              <a:gd name="connsiteX1" fmla="*/ 2196 w 43256"/>
              <a:gd name="connsiteY1" fmla="*/ 25239 h 48459"/>
              <a:gd name="connsiteX2" fmla="*/ 6964 w 43256"/>
              <a:gd name="connsiteY2" fmla="*/ 34758 h 48459"/>
              <a:gd name="connsiteX3" fmla="*/ 5856 w 43256"/>
              <a:gd name="connsiteY3" fmla="*/ 35139 h 48459"/>
              <a:gd name="connsiteX4" fmla="*/ 16514 w 43256"/>
              <a:gd name="connsiteY4" fmla="*/ 38949 h 48459"/>
              <a:gd name="connsiteX5" fmla="*/ 15846 w 43256"/>
              <a:gd name="connsiteY5" fmla="*/ 37209 h 48459"/>
              <a:gd name="connsiteX6" fmla="*/ 28863 w 43256"/>
              <a:gd name="connsiteY6" fmla="*/ 34610 h 48459"/>
              <a:gd name="connsiteX7" fmla="*/ 28596 w 43256"/>
              <a:gd name="connsiteY7" fmla="*/ 36519 h 48459"/>
              <a:gd name="connsiteX8" fmla="*/ 34165 w 43256"/>
              <a:gd name="connsiteY8" fmla="*/ 22813 h 48459"/>
              <a:gd name="connsiteX9" fmla="*/ 37416 w 43256"/>
              <a:gd name="connsiteY9" fmla="*/ 29949 h 48459"/>
              <a:gd name="connsiteX10" fmla="*/ 41834 w 43256"/>
              <a:gd name="connsiteY10" fmla="*/ 15213 h 48459"/>
              <a:gd name="connsiteX11" fmla="*/ 40386 w 43256"/>
              <a:gd name="connsiteY11" fmla="*/ 17889 h 48459"/>
              <a:gd name="connsiteX12" fmla="*/ 38360 w 43256"/>
              <a:gd name="connsiteY12" fmla="*/ 5285 h 48459"/>
              <a:gd name="connsiteX13" fmla="*/ 38436 w 43256"/>
              <a:gd name="connsiteY13" fmla="*/ 6549 h 48459"/>
              <a:gd name="connsiteX14" fmla="*/ 29114 w 43256"/>
              <a:gd name="connsiteY14" fmla="*/ 3811 h 48459"/>
              <a:gd name="connsiteX15" fmla="*/ 29856 w 43256"/>
              <a:gd name="connsiteY15" fmla="*/ 2199 h 48459"/>
              <a:gd name="connsiteX16" fmla="*/ 22177 w 43256"/>
              <a:gd name="connsiteY16" fmla="*/ 4579 h 48459"/>
              <a:gd name="connsiteX17" fmla="*/ 22536 w 43256"/>
              <a:gd name="connsiteY17" fmla="*/ 3189 h 48459"/>
              <a:gd name="connsiteX18" fmla="*/ 14036 w 43256"/>
              <a:gd name="connsiteY18" fmla="*/ 5051 h 48459"/>
              <a:gd name="connsiteX19" fmla="*/ 15336 w 43256"/>
              <a:gd name="connsiteY19" fmla="*/ 6399 h 48459"/>
              <a:gd name="connsiteX20" fmla="*/ 4163 w 43256"/>
              <a:gd name="connsiteY20" fmla="*/ 15648 h 48459"/>
              <a:gd name="connsiteX21" fmla="*/ 3936 w 43256"/>
              <a:gd name="connsiteY21" fmla="*/ 14229 h 48459"/>
              <a:gd name="connsiteX0" fmla="*/ 3936 w 43256"/>
              <a:gd name="connsiteY0" fmla="*/ 14229 h 48459"/>
              <a:gd name="connsiteX1" fmla="*/ 5659 w 43256"/>
              <a:gd name="connsiteY1" fmla="*/ 6766 h 48459"/>
              <a:gd name="connsiteX2" fmla="*/ 14041 w 43256"/>
              <a:gd name="connsiteY2" fmla="*/ 5061 h 48459"/>
              <a:gd name="connsiteX3" fmla="*/ 22492 w 43256"/>
              <a:gd name="connsiteY3" fmla="*/ 3291 h 48459"/>
              <a:gd name="connsiteX4" fmla="*/ 25785 w 43256"/>
              <a:gd name="connsiteY4" fmla="*/ 59 h 48459"/>
              <a:gd name="connsiteX5" fmla="*/ 29869 w 43256"/>
              <a:gd name="connsiteY5" fmla="*/ 2340 h 48459"/>
              <a:gd name="connsiteX6" fmla="*/ 35499 w 43256"/>
              <a:gd name="connsiteY6" fmla="*/ 549 h 48459"/>
              <a:gd name="connsiteX7" fmla="*/ 38354 w 43256"/>
              <a:gd name="connsiteY7" fmla="*/ 5435 h 48459"/>
              <a:gd name="connsiteX8" fmla="*/ 42018 w 43256"/>
              <a:gd name="connsiteY8" fmla="*/ 10177 h 48459"/>
              <a:gd name="connsiteX9" fmla="*/ 41854 w 43256"/>
              <a:gd name="connsiteY9" fmla="*/ 15319 h 48459"/>
              <a:gd name="connsiteX10" fmla="*/ 43052 w 43256"/>
              <a:gd name="connsiteY10" fmla="*/ 23181 h 48459"/>
              <a:gd name="connsiteX11" fmla="*/ 37440 w 43256"/>
              <a:gd name="connsiteY11" fmla="*/ 30063 h 48459"/>
              <a:gd name="connsiteX12" fmla="*/ 35431 w 43256"/>
              <a:gd name="connsiteY12" fmla="*/ 35960 h 48459"/>
              <a:gd name="connsiteX13" fmla="*/ 28591 w 43256"/>
              <a:gd name="connsiteY13" fmla="*/ 36674 h 48459"/>
              <a:gd name="connsiteX14" fmla="*/ 23703 w 43256"/>
              <a:gd name="connsiteY14" fmla="*/ 42965 h 48459"/>
              <a:gd name="connsiteX15" fmla="*/ 16516 w 43256"/>
              <a:gd name="connsiteY15" fmla="*/ 39125 h 48459"/>
              <a:gd name="connsiteX16" fmla="*/ 5840 w 43256"/>
              <a:gd name="connsiteY16" fmla="*/ 35331 h 48459"/>
              <a:gd name="connsiteX17" fmla="*/ 1146 w 43256"/>
              <a:gd name="connsiteY17" fmla="*/ 31109 h 48459"/>
              <a:gd name="connsiteX18" fmla="*/ 2149 w 43256"/>
              <a:gd name="connsiteY18" fmla="*/ 25410 h 48459"/>
              <a:gd name="connsiteX19" fmla="*/ 31 w 43256"/>
              <a:gd name="connsiteY19" fmla="*/ 19563 h 48459"/>
              <a:gd name="connsiteX20" fmla="*/ 3899 w 43256"/>
              <a:gd name="connsiteY20" fmla="*/ 14366 h 48459"/>
              <a:gd name="connsiteX21" fmla="*/ 3936 w 43256"/>
              <a:gd name="connsiteY21" fmla="*/ 14229 h 48459"/>
              <a:gd name="connsiteX0" fmla="*/ 2699245 w 9240045"/>
              <a:gd name="connsiteY0" fmla="*/ 1869313 h 1916779"/>
              <a:gd name="connsiteX1" fmla="*/ 2651779 w 9240045"/>
              <a:gd name="connsiteY1" fmla="*/ 1916779 h 1916779"/>
              <a:gd name="connsiteX2" fmla="*/ 2699245 w 9240045"/>
              <a:gd name="connsiteY2" fmla="*/ 1869313 h 1916779"/>
              <a:gd name="connsiteX0" fmla="*/ 2920987 w 9240045"/>
              <a:gd name="connsiteY0" fmla="*/ 1846333 h 1916779"/>
              <a:gd name="connsiteX1" fmla="*/ 2826056 w 9240045"/>
              <a:gd name="connsiteY1" fmla="*/ 1751402 h 1916779"/>
              <a:gd name="connsiteX2" fmla="*/ 2920987 w 9240045"/>
              <a:gd name="connsiteY2" fmla="*/ 1846333 h 1916779"/>
              <a:gd name="connsiteX0" fmla="*/ 3035853 w 9240045"/>
              <a:gd name="connsiteY0" fmla="*/ 1587390 h 1916779"/>
              <a:gd name="connsiteX1" fmla="*/ 3413771 w 9240045"/>
              <a:gd name="connsiteY1" fmla="*/ 1785205 h 1916779"/>
              <a:gd name="connsiteX2" fmla="*/ 3035853 w 9240045"/>
              <a:gd name="connsiteY2" fmla="*/ 1587390 h 1916779"/>
              <a:gd name="connsiteX0" fmla="*/ 4729 w 43256"/>
              <a:gd name="connsiteY0" fmla="*/ 26036 h 48459"/>
              <a:gd name="connsiteX1" fmla="*/ 2196 w 43256"/>
              <a:gd name="connsiteY1" fmla="*/ 25239 h 48459"/>
              <a:gd name="connsiteX2" fmla="*/ 6964 w 43256"/>
              <a:gd name="connsiteY2" fmla="*/ 34758 h 48459"/>
              <a:gd name="connsiteX3" fmla="*/ 5856 w 43256"/>
              <a:gd name="connsiteY3" fmla="*/ 35139 h 48459"/>
              <a:gd name="connsiteX4" fmla="*/ 16514 w 43256"/>
              <a:gd name="connsiteY4" fmla="*/ 38949 h 48459"/>
              <a:gd name="connsiteX5" fmla="*/ 15846 w 43256"/>
              <a:gd name="connsiteY5" fmla="*/ 37209 h 48459"/>
              <a:gd name="connsiteX6" fmla="*/ 28863 w 43256"/>
              <a:gd name="connsiteY6" fmla="*/ 34610 h 48459"/>
              <a:gd name="connsiteX7" fmla="*/ 28596 w 43256"/>
              <a:gd name="connsiteY7" fmla="*/ 36519 h 48459"/>
              <a:gd name="connsiteX8" fmla="*/ 34165 w 43256"/>
              <a:gd name="connsiteY8" fmla="*/ 22813 h 48459"/>
              <a:gd name="connsiteX9" fmla="*/ 37416 w 43256"/>
              <a:gd name="connsiteY9" fmla="*/ 29949 h 48459"/>
              <a:gd name="connsiteX10" fmla="*/ 41834 w 43256"/>
              <a:gd name="connsiteY10" fmla="*/ 15213 h 48459"/>
              <a:gd name="connsiteX11" fmla="*/ 40386 w 43256"/>
              <a:gd name="connsiteY11" fmla="*/ 17889 h 48459"/>
              <a:gd name="connsiteX12" fmla="*/ 38360 w 43256"/>
              <a:gd name="connsiteY12" fmla="*/ 5285 h 48459"/>
              <a:gd name="connsiteX13" fmla="*/ 38436 w 43256"/>
              <a:gd name="connsiteY13" fmla="*/ 6549 h 48459"/>
              <a:gd name="connsiteX14" fmla="*/ 29114 w 43256"/>
              <a:gd name="connsiteY14" fmla="*/ 3811 h 48459"/>
              <a:gd name="connsiteX15" fmla="*/ 29856 w 43256"/>
              <a:gd name="connsiteY15" fmla="*/ 2199 h 48459"/>
              <a:gd name="connsiteX16" fmla="*/ 22177 w 43256"/>
              <a:gd name="connsiteY16" fmla="*/ 4579 h 48459"/>
              <a:gd name="connsiteX17" fmla="*/ 22536 w 43256"/>
              <a:gd name="connsiteY17" fmla="*/ 3189 h 48459"/>
              <a:gd name="connsiteX18" fmla="*/ 14036 w 43256"/>
              <a:gd name="connsiteY18" fmla="*/ 5051 h 48459"/>
              <a:gd name="connsiteX19" fmla="*/ 15336 w 43256"/>
              <a:gd name="connsiteY19" fmla="*/ 6399 h 48459"/>
              <a:gd name="connsiteX20" fmla="*/ 4163 w 43256"/>
              <a:gd name="connsiteY20" fmla="*/ 15648 h 48459"/>
              <a:gd name="connsiteX21" fmla="*/ 3936 w 43256"/>
              <a:gd name="connsiteY21" fmla="*/ 14229 h 48459"/>
              <a:gd name="connsiteX0" fmla="*/ 3936 w 43256"/>
              <a:gd name="connsiteY0" fmla="*/ 14229 h 48459"/>
              <a:gd name="connsiteX1" fmla="*/ 5659 w 43256"/>
              <a:gd name="connsiteY1" fmla="*/ 6766 h 48459"/>
              <a:gd name="connsiteX2" fmla="*/ 14041 w 43256"/>
              <a:gd name="connsiteY2" fmla="*/ 5061 h 48459"/>
              <a:gd name="connsiteX3" fmla="*/ 22492 w 43256"/>
              <a:gd name="connsiteY3" fmla="*/ 3291 h 48459"/>
              <a:gd name="connsiteX4" fmla="*/ 25785 w 43256"/>
              <a:gd name="connsiteY4" fmla="*/ 59 h 48459"/>
              <a:gd name="connsiteX5" fmla="*/ 29869 w 43256"/>
              <a:gd name="connsiteY5" fmla="*/ 2340 h 48459"/>
              <a:gd name="connsiteX6" fmla="*/ 35499 w 43256"/>
              <a:gd name="connsiteY6" fmla="*/ 549 h 48459"/>
              <a:gd name="connsiteX7" fmla="*/ 38354 w 43256"/>
              <a:gd name="connsiteY7" fmla="*/ 5435 h 48459"/>
              <a:gd name="connsiteX8" fmla="*/ 42018 w 43256"/>
              <a:gd name="connsiteY8" fmla="*/ 10177 h 48459"/>
              <a:gd name="connsiteX9" fmla="*/ 41854 w 43256"/>
              <a:gd name="connsiteY9" fmla="*/ 15319 h 48459"/>
              <a:gd name="connsiteX10" fmla="*/ 43052 w 43256"/>
              <a:gd name="connsiteY10" fmla="*/ 23181 h 48459"/>
              <a:gd name="connsiteX11" fmla="*/ 37440 w 43256"/>
              <a:gd name="connsiteY11" fmla="*/ 30063 h 48459"/>
              <a:gd name="connsiteX12" fmla="*/ 35431 w 43256"/>
              <a:gd name="connsiteY12" fmla="*/ 35960 h 48459"/>
              <a:gd name="connsiteX13" fmla="*/ 28591 w 43256"/>
              <a:gd name="connsiteY13" fmla="*/ 36674 h 48459"/>
              <a:gd name="connsiteX14" fmla="*/ 23703 w 43256"/>
              <a:gd name="connsiteY14" fmla="*/ 42965 h 48459"/>
              <a:gd name="connsiteX15" fmla="*/ 16516 w 43256"/>
              <a:gd name="connsiteY15" fmla="*/ 39125 h 48459"/>
              <a:gd name="connsiteX16" fmla="*/ 5840 w 43256"/>
              <a:gd name="connsiteY16" fmla="*/ 35331 h 48459"/>
              <a:gd name="connsiteX17" fmla="*/ 1146 w 43256"/>
              <a:gd name="connsiteY17" fmla="*/ 31109 h 48459"/>
              <a:gd name="connsiteX18" fmla="*/ 2149 w 43256"/>
              <a:gd name="connsiteY18" fmla="*/ 25410 h 48459"/>
              <a:gd name="connsiteX19" fmla="*/ 31 w 43256"/>
              <a:gd name="connsiteY19" fmla="*/ 19563 h 48459"/>
              <a:gd name="connsiteX20" fmla="*/ 3899 w 43256"/>
              <a:gd name="connsiteY20" fmla="*/ 14366 h 48459"/>
              <a:gd name="connsiteX21" fmla="*/ 3936 w 43256"/>
              <a:gd name="connsiteY21" fmla="*/ 14229 h 48459"/>
              <a:gd name="connsiteX0" fmla="*/ 2699245 w 9240045"/>
              <a:gd name="connsiteY0" fmla="*/ 1869313 h 1916779"/>
              <a:gd name="connsiteX1" fmla="*/ 2651779 w 9240045"/>
              <a:gd name="connsiteY1" fmla="*/ 1916779 h 1916779"/>
              <a:gd name="connsiteX2" fmla="*/ 2699245 w 9240045"/>
              <a:gd name="connsiteY2" fmla="*/ 1869313 h 1916779"/>
              <a:gd name="connsiteX0" fmla="*/ 2920987 w 9240045"/>
              <a:gd name="connsiteY0" fmla="*/ 1846333 h 1916779"/>
              <a:gd name="connsiteX1" fmla="*/ 2826056 w 9240045"/>
              <a:gd name="connsiteY1" fmla="*/ 1751402 h 1916779"/>
              <a:gd name="connsiteX2" fmla="*/ 2920987 w 9240045"/>
              <a:gd name="connsiteY2" fmla="*/ 1846333 h 1916779"/>
              <a:gd name="connsiteX0" fmla="*/ 3035853 w 9240045"/>
              <a:gd name="connsiteY0" fmla="*/ 1587390 h 1916779"/>
              <a:gd name="connsiteX1" fmla="*/ 3413771 w 9240045"/>
              <a:gd name="connsiteY1" fmla="*/ 1785205 h 1916779"/>
              <a:gd name="connsiteX2" fmla="*/ 3035853 w 9240045"/>
              <a:gd name="connsiteY2" fmla="*/ 1587390 h 1916779"/>
              <a:gd name="connsiteX0" fmla="*/ 4729 w 43256"/>
              <a:gd name="connsiteY0" fmla="*/ 26036 h 48459"/>
              <a:gd name="connsiteX1" fmla="*/ 2196 w 43256"/>
              <a:gd name="connsiteY1" fmla="*/ 25239 h 48459"/>
              <a:gd name="connsiteX2" fmla="*/ 6964 w 43256"/>
              <a:gd name="connsiteY2" fmla="*/ 34758 h 48459"/>
              <a:gd name="connsiteX3" fmla="*/ 5856 w 43256"/>
              <a:gd name="connsiteY3" fmla="*/ 35139 h 48459"/>
              <a:gd name="connsiteX4" fmla="*/ 16514 w 43256"/>
              <a:gd name="connsiteY4" fmla="*/ 38949 h 48459"/>
              <a:gd name="connsiteX5" fmla="*/ 15846 w 43256"/>
              <a:gd name="connsiteY5" fmla="*/ 37209 h 48459"/>
              <a:gd name="connsiteX6" fmla="*/ 28863 w 43256"/>
              <a:gd name="connsiteY6" fmla="*/ 34610 h 48459"/>
              <a:gd name="connsiteX7" fmla="*/ 28596 w 43256"/>
              <a:gd name="connsiteY7" fmla="*/ 36519 h 48459"/>
              <a:gd name="connsiteX8" fmla="*/ 34165 w 43256"/>
              <a:gd name="connsiteY8" fmla="*/ 22813 h 48459"/>
              <a:gd name="connsiteX9" fmla="*/ 37416 w 43256"/>
              <a:gd name="connsiteY9" fmla="*/ 29949 h 48459"/>
              <a:gd name="connsiteX10" fmla="*/ 41834 w 43256"/>
              <a:gd name="connsiteY10" fmla="*/ 15213 h 48459"/>
              <a:gd name="connsiteX11" fmla="*/ 40386 w 43256"/>
              <a:gd name="connsiteY11" fmla="*/ 17889 h 48459"/>
              <a:gd name="connsiteX12" fmla="*/ 38360 w 43256"/>
              <a:gd name="connsiteY12" fmla="*/ 5285 h 48459"/>
              <a:gd name="connsiteX13" fmla="*/ 38436 w 43256"/>
              <a:gd name="connsiteY13" fmla="*/ 6549 h 48459"/>
              <a:gd name="connsiteX14" fmla="*/ 29114 w 43256"/>
              <a:gd name="connsiteY14" fmla="*/ 3811 h 48459"/>
              <a:gd name="connsiteX15" fmla="*/ 29856 w 43256"/>
              <a:gd name="connsiteY15" fmla="*/ 2199 h 48459"/>
              <a:gd name="connsiteX16" fmla="*/ 22177 w 43256"/>
              <a:gd name="connsiteY16" fmla="*/ 4579 h 48459"/>
              <a:gd name="connsiteX17" fmla="*/ 22536 w 43256"/>
              <a:gd name="connsiteY17" fmla="*/ 3189 h 48459"/>
              <a:gd name="connsiteX18" fmla="*/ 14036 w 43256"/>
              <a:gd name="connsiteY18" fmla="*/ 5051 h 48459"/>
              <a:gd name="connsiteX19" fmla="*/ 15336 w 43256"/>
              <a:gd name="connsiteY19" fmla="*/ 6399 h 48459"/>
              <a:gd name="connsiteX20" fmla="*/ 4163 w 43256"/>
              <a:gd name="connsiteY20" fmla="*/ 15648 h 48459"/>
              <a:gd name="connsiteX21" fmla="*/ 3936 w 43256"/>
              <a:gd name="connsiteY21" fmla="*/ 14229 h 48459"/>
              <a:gd name="connsiteX0" fmla="*/ 3936 w 43256"/>
              <a:gd name="connsiteY0" fmla="*/ 14229 h 48459"/>
              <a:gd name="connsiteX1" fmla="*/ 5659 w 43256"/>
              <a:gd name="connsiteY1" fmla="*/ 6766 h 48459"/>
              <a:gd name="connsiteX2" fmla="*/ 14041 w 43256"/>
              <a:gd name="connsiteY2" fmla="*/ 5061 h 48459"/>
              <a:gd name="connsiteX3" fmla="*/ 22492 w 43256"/>
              <a:gd name="connsiteY3" fmla="*/ 3291 h 48459"/>
              <a:gd name="connsiteX4" fmla="*/ 25785 w 43256"/>
              <a:gd name="connsiteY4" fmla="*/ 59 h 48459"/>
              <a:gd name="connsiteX5" fmla="*/ 29869 w 43256"/>
              <a:gd name="connsiteY5" fmla="*/ 2340 h 48459"/>
              <a:gd name="connsiteX6" fmla="*/ 35499 w 43256"/>
              <a:gd name="connsiteY6" fmla="*/ 549 h 48459"/>
              <a:gd name="connsiteX7" fmla="*/ 38354 w 43256"/>
              <a:gd name="connsiteY7" fmla="*/ 5435 h 48459"/>
              <a:gd name="connsiteX8" fmla="*/ 42018 w 43256"/>
              <a:gd name="connsiteY8" fmla="*/ 10177 h 48459"/>
              <a:gd name="connsiteX9" fmla="*/ 41854 w 43256"/>
              <a:gd name="connsiteY9" fmla="*/ 15319 h 48459"/>
              <a:gd name="connsiteX10" fmla="*/ 43052 w 43256"/>
              <a:gd name="connsiteY10" fmla="*/ 23181 h 48459"/>
              <a:gd name="connsiteX11" fmla="*/ 37440 w 43256"/>
              <a:gd name="connsiteY11" fmla="*/ 30063 h 48459"/>
              <a:gd name="connsiteX12" fmla="*/ 35431 w 43256"/>
              <a:gd name="connsiteY12" fmla="*/ 35960 h 48459"/>
              <a:gd name="connsiteX13" fmla="*/ 28591 w 43256"/>
              <a:gd name="connsiteY13" fmla="*/ 36674 h 48459"/>
              <a:gd name="connsiteX14" fmla="*/ 23703 w 43256"/>
              <a:gd name="connsiteY14" fmla="*/ 42965 h 48459"/>
              <a:gd name="connsiteX15" fmla="*/ 16516 w 43256"/>
              <a:gd name="connsiteY15" fmla="*/ 39125 h 48459"/>
              <a:gd name="connsiteX16" fmla="*/ 5840 w 43256"/>
              <a:gd name="connsiteY16" fmla="*/ 35331 h 48459"/>
              <a:gd name="connsiteX17" fmla="*/ 1146 w 43256"/>
              <a:gd name="connsiteY17" fmla="*/ 31109 h 48459"/>
              <a:gd name="connsiteX18" fmla="*/ 2149 w 43256"/>
              <a:gd name="connsiteY18" fmla="*/ 25410 h 48459"/>
              <a:gd name="connsiteX19" fmla="*/ 31 w 43256"/>
              <a:gd name="connsiteY19" fmla="*/ 19563 h 48459"/>
              <a:gd name="connsiteX20" fmla="*/ 3899 w 43256"/>
              <a:gd name="connsiteY20" fmla="*/ 14366 h 48459"/>
              <a:gd name="connsiteX21" fmla="*/ 3936 w 43256"/>
              <a:gd name="connsiteY21" fmla="*/ 14229 h 48459"/>
              <a:gd name="connsiteX0" fmla="*/ 2699245 w 9240045"/>
              <a:gd name="connsiteY0" fmla="*/ 1869313 h 1916779"/>
              <a:gd name="connsiteX1" fmla="*/ 2651779 w 9240045"/>
              <a:gd name="connsiteY1" fmla="*/ 1916779 h 1916779"/>
              <a:gd name="connsiteX2" fmla="*/ 2699245 w 9240045"/>
              <a:gd name="connsiteY2" fmla="*/ 1869313 h 1916779"/>
              <a:gd name="connsiteX0" fmla="*/ 2920987 w 9240045"/>
              <a:gd name="connsiteY0" fmla="*/ 1846333 h 1916779"/>
              <a:gd name="connsiteX1" fmla="*/ 2826056 w 9240045"/>
              <a:gd name="connsiteY1" fmla="*/ 1751402 h 1916779"/>
              <a:gd name="connsiteX2" fmla="*/ 2920987 w 9240045"/>
              <a:gd name="connsiteY2" fmla="*/ 1846333 h 1916779"/>
              <a:gd name="connsiteX0" fmla="*/ 3035853 w 9240045"/>
              <a:gd name="connsiteY0" fmla="*/ 1587390 h 1916779"/>
              <a:gd name="connsiteX1" fmla="*/ 3413771 w 9240045"/>
              <a:gd name="connsiteY1" fmla="*/ 1785205 h 1916779"/>
              <a:gd name="connsiteX2" fmla="*/ 3035853 w 9240045"/>
              <a:gd name="connsiteY2" fmla="*/ 1587390 h 1916779"/>
              <a:gd name="connsiteX0" fmla="*/ 4729 w 43256"/>
              <a:gd name="connsiteY0" fmla="*/ 26036 h 48459"/>
              <a:gd name="connsiteX1" fmla="*/ 2196 w 43256"/>
              <a:gd name="connsiteY1" fmla="*/ 25239 h 48459"/>
              <a:gd name="connsiteX2" fmla="*/ 6964 w 43256"/>
              <a:gd name="connsiteY2" fmla="*/ 34758 h 48459"/>
              <a:gd name="connsiteX3" fmla="*/ 5856 w 43256"/>
              <a:gd name="connsiteY3" fmla="*/ 35139 h 48459"/>
              <a:gd name="connsiteX4" fmla="*/ 16514 w 43256"/>
              <a:gd name="connsiteY4" fmla="*/ 38949 h 48459"/>
              <a:gd name="connsiteX5" fmla="*/ 15846 w 43256"/>
              <a:gd name="connsiteY5" fmla="*/ 37209 h 48459"/>
              <a:gd name="connsiteX6" fmla="*/ 28863 w 43256"/>
              <a:gd name="connsiteY6" fmla="*/ 34610 h 48459"/>
              <a:gd name="connsiteX7" fmla="*/ 28596 w 43256"/>
              <a:gd name="connsiteY7" fmla="*/ 36519 h 48459"/>
              <a:gd name="connsiteX8" fmla="*/ 34165 w 43256"/>
              <a:gd name="connsiteY8" fmla="*/ 22813 h 48459"/>
              <a:gd name="connsiteX9" fmla="*/ 37416 w 43256"/>
              <a:gd name="connsiteY9" fmla="*/ 29949 h 48459"/>
              <a:gd name="connsiteX10" fmla="*/ 41834 w 43256"/>
              <a:gd name="connsiteY10" fmla="*/ 15213 h 48459"/>
              <a:gd name="connsiteX11" fmla="*/ 40386 w 43256"/>
              <a:gd name="connsiteY11" fmla="*/ 17889 h 48459"/>
              <a:gd name="connsiteX12" fmla="*/ 38360 w 43256"/>
              <a:gd name="connsiteY12" fmla="*/ 5285 h 48459"/>
              <a:gd name="connsiteX13" fmla="*/ 38436 w 43256"/>
              <a:gd name="connsiteY13" fmla="*/ 6549 h 48459"/>
              <a:gd name="connsiteX14" fmla="*/ 29114 w 43256"/>
              <a:gd name="connsiteY14" fmla="*/ 3811 h 48459"/>
              <a:gd name="connsiteX15" fmla="*/ 29856 w 43256"/>
              <a:gd name="connsiteY15" fmla="*/ 2199 h 48459"/>
              <a:gd name="connsiteX16" fmla="*/ 22177 w 43256"/>
              <a:gd name="connsiteY16" fmla="*/ 4579 h 48459"/>
              <a:gd name="connsiteX17" fmla="*/ 22536 w 43256"/>
              <a:gd name="connsiteY17" fmla="*/ 3189 h 48459"/>
              <a:gd name="connsiteX18" fmla="*/ 14036 w 43256"/>
              <a:gd name="connsiteY18" fmla="*/ 5051 h 48459"/>
              <a:gd name="connsiteX19" fmla="*/ 15336 w 43256"/>
              <a:gd name="connsiteY19" fmla="*/ 6399 h 48459"/>
              <a:gd name="connsiteX20" fmla="*/ 4163 w 43256"/>
              <a:gd name="connsiteY20" fmla="*/ 15648 h 48459"/>
              <a:gd name="connsiteX21" fmla="*/ 3936 w 43256"/>
              <a:gd name="connsiteY21" fmla="*/ 14229 h 48459"/>
              <a:gd name="connsiteX0" fmla="*/ 3936 w 43256"/>
              <a:gd name="connsiteY0" fmla="*/ 14229 h 48459"/>
              <a:gd name="connsiteX1" fmla="*/ 5659 w 43256"/>
              <a:gd name="connsiteY1" fmla="*/ 6766 h 48459"/>
              <a:gd name="connsiteX2" fmla="*/ 14041 w 43256"/>
              <a:gd name="connsiteY2" fmla="*/ 5061 h 48459"/>
              <a:gd name="connsiteX3" fmla="*/ 22492 w 43256"/>
              <a:gd name="connsiteY3" fmla="*/ 3291 h 48459"/>
              <a:gd name="connsiteX4" fmla="*/ 25785 w 43256"/>
              <a:gd name="connsiteY4" fmla="*/ 59 h 48459"/>
              <a:gd name="connsiteX5" fmla="*/ 29869 w 43256"/>
              <a:gd name="connsiteY5" fmla="*/ 2340 h 48459"/>
              <a:gd name="connsiteX6" fmla="*/ 35499 w 43256"/>
              <a:gd name="connsiteY6" fmla="*/ 549 h 48459"/>
              <a:gd name="connsiteX7" fmla="*/ 38354 w 43256"/>
              <a:gd name="connsiteY7" fmla="*/ 5435 h 48459"/>
              <a:gd name="connsiteX8" fmla="*/ 42018 w 43256"/>
              <a:gd name="connsiteY8" fmla="*/ 10177 h 48459"/>
              <a:gd name="connsiteX9" fmla="*/ 41854 w 43256"/>
              <a:gd name="connsiteY9" fmla="*/ 15319 h 48459"/>
              <a:gd name="connsiteX10" fmla="*/ 43052 w 43256"/>
              <a:gd name="connsiteY10" fmla="*/ 23181 h 48459"/>
              <a:gd name="connsiteX11" fmla="*/ 37440 w 43256"/>
              <a:gd name="connsiteY11" fmla="*/ 30063 h 48459"/>
              <a:gd name="connsiteX12" fmla="*/ 35431 w 43256"/>
              <a:gd name="connsiteY12" fmla="*/ 35960 h 48459"/>
              <a:gd name="connsiteX13" fmla="*/ 28591 w 43256"/>
              <a:gd name="connsiteY13" fmla="*/ 36674 h 48459"/>
              <a:gd name="connsiteX14" fmla="*/ 23703 w 43256"/>
              <a:gd name="connsiteY14" fmla="*/ 42965 h 48459"/>
              <a:gd name="connsiteX15" fmla="*/ 16516 w 43256"/>
              <a:gd name="connsiteY15" fmla="*/ 39125 h 48459"/>
              <a:gd name="connsiteX16" fmla="*/ 5840 w 43256"/>
              <a:gd name="connsiteY16" fmla="*/ 35331 h 48459"/>
              <a:gd name="connsiteX17" fmla="*/ 1146 w 43256"/>
              <a:gd name="connsiteY17" fmla="*/ 31109 h 48459"/>
              <a:gd name="connsiteX18" fmla="*/ 2149 w 43256"/>
              <a:gd name="connsiteY18" fmla="*/ 25410 h 48459"/>
              <a:gd name="connsiteX19" fmla="*/ 31 w 43256"/>
              <a:gd name="connsiteY19" fmla="*/ 19563 h 48459"/>
              <a:gd name="connsiteX20" fmla="*/ 3899 w 43256"/>
              <a:gd name="connsiteY20" fmla="*/ 14366 h 48459"/>
              <a:gd name="connsiteX21" fmla="*/ 3936 w 43256"/>
              <a:gd name="connsiteY21" fmla="*/ 14229 h 48459"/>
              <a:gd name="connsiteX0" fmla="*/ 2699245 w 9240045"/>
              <a:gd name="connsiteY0" fmla="*/ 1869313 h 1916779"/>
              <a:gd name="connsiteX1" fmla="*/ 2651779 w 9240045"/>
              <a:gd name="connsiteY1" fmla="*/ 1916779 h 1916779"/>
              <a:gd name="connsiteX2" fmla="*/ 2699245 w 9240045"/>
              <a:gd name="connsiteY2" fmla="*/ 1869313 h 1916779"/>
              <a:gd name="connsiteX0" fmla="*/ 2976405 w 9240045"/>
              <a:gd name="connsiteY0" fmla="*/ 1390672 h 1916779"/>
              <a:gd name="connsiteX1" fmla="*/ 2826056 w 9240045"/>
              <a:gd name="connsiteY1" fmla="*/ 1751402 h 1916779"/>
              <a:gd name="connsiteX2" fmla="*/ 2976405 w 9240045"/>
              <a:gd name="connsiteY2" fmla="*/ 1390672 h 1916779"/>
              <a:gd name="connsiteX0" fmla="*/ 3035853 w 9240045"/>
              <a:gd name="connsiteY0" fmla="*/ 1587390 h 1916779"/>
              <a:gd name="connsiteX1" fmla="*/ 3413771 w 9240045"/>
              <a:gd name="connsiteY1" fmla="*/ 1785205 h 1916779"/>
              <a:gd name="connsiteX2" fmla="*/ 3035853 w 9240045"/>
              <a:gd name="connsiteY2" fmla="*/ 1587390 h 1916779"/>
              <a:gd name="connsiteX0" fmla="*/ 4729 w 43256"/>
              <a:gd name="connsiteY0" fmla="*/ 26036 h 48459"/>
              <a:gd name="connsiteX1" fmla="*/ 2196 w 43256"/>
              <a:gd name="connsiteY1" fmla="*/ 25239 h 48459"/>
              <a:gd name="connsiteX2" fmla="*/ 6964 w 43256"/>
              <a:gd name="connsiteY2" fmla="*/ 34758 h 48459"/>
              <a:gd name="connsiteX3" fmla="*/ 5856 w 43256"/>
              <a:gd name="connsiteY3" fmla="*/ 35139 h 48459"/>
              <a:gd name="connsiteX4" fmla="*/ 16514 w 43256"/>
              <a:gd name="connsiteY4" fmla="*/ 38949 h 48459"/>
              <a:gd name="connsiteX5" fmla="*/ 15846 w 43256"/>
              <a:gd name="connsiteY5" fmla="*/ 37209 h 48459"/>
              <a:gd name="connsiteX6" fmla="*/ 28863 w 43256"/>
              <a:gd name="connsiteY6" fmla="*/ 34610 h 48459"/>
              <a:gd name="connsiteX7" fmla="*/ 28596 w 43256"/>
              <a:gd name="connsiteY7" fmla="*/ 36519 h 48459"/>
              <a:gd name="connsiteX8" fmla="*/ 34165 w 43256"/>
              <a:gd name="connsiteY8" fmla="*/ 22813 h 48459"/>
              <a:gd name="connsiteX9" fmla="*/ 37416 w 43256"/>
              <a:gd name="connsiteY9" fmla="*/ 29949 h 48459"/>
              <a:gd name="connsiteX10" fmla="*/ 41834 w 43256"/>
              <a:gd name="connsiteY10" fmla="*/ 15213 h 48459"/>
              <a:gd name="connsiteX11" fmla="*/ 40386 w 43256"/>
              <a:gd name="connsiteY11" fmla="*/ 17889 h 48459"/>
              <a:gd name="connsiteX12" fmla="*/ 38360 w 43256"/>
              <a:gd name="connsiteY12" fmla="*/ 5285 h 48459"/>
              <a:gd name="connsiteX13" fmla="*/ 38436 w 43256"/>
              <a:gd name="connsiteY13" fmla="*/ 6549 h 48459"/>
              <a:gd name="connsiteX14" fmla="*/ 29114 w 43256"/>
              <a:gd name="connsiteY14" fmla="*/ 3811 h 48459"/>
              <a:gd name="connsiteX15" fmla="*/ 29856 w 43256"/>
              <a:gd name="connsiteY15" fmla="*/ 2199 h 48459"/>
              <a:gd name="connsiteX16" fmla="*/ 22177 w 43256"/>
              <a:gd name="connsiteY16" fmla="*/ 4579 h 48459"/>
              <a:gd name="connsiteX17" fmla="*/ 22536 w 43256"/>
              <a:gd name="connsiteY17" fmla="*/ 3189 h 48459"/>
              <a:gd name="connsiteX18" fmla="*/ 14036 w 43256"/>
              <a:gd name="connsiteY18" fmla="*/ 5051 h 48459"/>
              <a:gd name="connsiteX19" fmla="*/ 15336 w 43256"/>
              <a:gd name="connsiteY19" fmla="*/ 6399 h 48459"/>
              <a:gd name="connsiteX20" fmla="*/ 4163 w 43256"/>
              <a:gd name="connsiteY20" fmla="*/ 15648 h 48459"/>
              <a:gd name="connsiteX21" fmla="*/ 3936 w 43256"/>
              <a:gd name="connsiteY21" fmla="*/ 14229 h 48459"/>
              <a:gd name="connsiteX0" fmla="*/ 3936 w 43256"/>
              <a:gd name="connsiteY0" fmla="*/ 14229 h 48459"/>
              <a:gd name="connsiteX1" fmla="*/ 5659 w 43256"/>
              <a:gd name="connsiteY1" fmla="*/ 6766 h 48459"/>
              <a:gd name="connsiteX2" fmla="*/ 14041 w 43256"/>
              <a:gd name="connsiteY2" fmla="*/ 5061 h 48459"/>
              <a:gd name="connsiteX3" fmla="*/ 22492 w 43256"/>
              <a:gd name="connsiteY3" fmla="*/ 3291 h 48459"/>
              <a:gd name="connsiteX4" fmla="*/ 25785 w 43256"/>
              <a:gd name="connsiteY4" fmla="*/ 59 h 48459"/>
              <a:gd name="connsiteX5" fmla="*/ 29869 w 43256"/>
              <a:gd name="connsiteY5" fmla="*/ 2340 h 48459"/>
              <a:gd name="connsiteX6" fmla="*/ 35499 w 43256"/>
              <a:gd name="connsiteY6" fmla="*/ 549 h 48459"/>
              <a:gd name="connsiteX7" fmla="*/ 38354 w 43256"/>
              <a:gd name="connsiteY7" fmla="*/ 5435 h 48459"/>
              <a:gd name="connsiteX8" fmla="*/ 42018 w 43256"/>
              <a:gd name="connsiteY8" fmla="*/ 10177 h 48459"/>
              <a:gd name="connsiteX9" fmla="*/ 41854 w 43256"/>
              <a:gd name="connsiteY9" fmla="*/ 15319 h 48459"/>
              <a:gd name="connsiteX10" fmla="*/ 43052 w 43256"/>
              <a:gd name="connsiteY10" fmla="*/ 23181 h 48459"/>
              <a:gd name="connsiteX11" fmla="*/ 37440 w 43256"/>
              <a:gd name="connsiteY11" fmla="*/ 30063 h 48459"/>
              <a:gd name="connsiteX12" fmla="*/ 35431 w 43256"/>
              <a:gd name="connsiteY12" fmla="*/ 35960 h 48459"/>
              <a:gd name="connsiteX13" fmla="*/ 28591 w 43256"/>
              <a:gd name="connsiteY13" fmla="*/ 36674 h 48459"/>
              <a:gd name="connsiteX14" fmla="*/ 23703 w 43256"/>
              <a:gd name="connsiteY14" fmla="*/ 42965 h 48459"/>
              <a:gd name="connsiteX15" fmla="*/ 16516 w 43256"/>
              <a:gd name="connsiteY15" fmla="*/ 39125 h 48459"/>
              <a:gd name="connsiteX16" fmla="*/ 5840 w 43256"/>
              <a:gd name="connsiteY16" fmla="*/ 35331 h 48459"/>
              <a:gd name="connsiteX17" fmla="*/ 1146 w 43256"/>
              <a:gd name="connsiteY17" fmla="*/ 31109 h 48459"/>
              <a:gd name="connsiteX18" fmla="*/ 2149 w 43256"/>
              <a:gd name="connsiteY18" fmla="*/ 25410 h 48459"/>
              <a:gd name="connsiteX19" fmla="*/ 31 w 43256"/>
              <a:gd name="connsiteY19" fmla="*/ 19563 h 48459"/>
              <a:gd name="connsiteX20" fmla="*/ 3899 w 43256"/>
              <a:gd name="connsiteY20" fmla="*/ 14366 h 48459"/>
              <a:gd name="connsiteX21" fmla="*/ 3936 w 43256"/>
              <a:gd name="connsiteY21" fmla="*/ 14229 h 48459"/>
              <a:gd name="connsiteX0" fmla="*/ 2699245 w 9240045"/>
              <a:gd name="connsiteY0" fmla="*/ 1869313 h 1916779"/>
              <a:gd name="connsiteX1" fmla="*/ 2651779 w 9240045"/>
              <a:gd name="connsiteY1" fmla="*/ 1916779 h 1916779"/>
              <a:gd name="connsiteX2" fmla="*/ 2699245 w 9240045"/>
              <a:gd name="connsiteY2" fmla="*/ 1869313 h 1916779"/>
              <a:gd name="connsiteX0" fmla="*/ 2976405 w 9240045"/>
              <a:gd name="connsiteY0" fmla="*/ 1390672 h 1916779"/>
              <a:gd name="connsiteX1" fmla="*/ 2826056 w 9240045"/>
              <a:gd name="connsiteY1" fmla="*/ 1751402 h 1916779"/>
              <a:gd name="connsiteX2" fmla="*/ 2976405 w 9240045"/>
              <a:gd name="connsiteY2" fmla="*/ 1390672 h 1916779"/>
              <a:gd name="connsiteX0" fmla="*/ 3035853 w 9240045"/>
              <a:gd name="connsiteY0" fmla="*/ 1587390 h 1916779"/>
              <a:gd name="connsiteX1" fmla="*/ 3413771 w 9240045"/>
              <a:gd name="connsiteY1" fmla="*/ 1785205 h 1916779"/>
              <a:gd name="connsiteX2" fmla="*/ 3035853 w 9240045"/>
              <a:gd name="connsiteY2" fmla="*/ 1587390 h 1916779"/>
              <a:gd name="connsiteX0" fmla="*/ 4729 w 43256"/>
              <a:gd name="connsiteY0" fmla="*/ 26036 h 48459"/>
              <a:gd name="connsiteX1" fmla="*/ 2196 w 43256"/>
              <a:gd name="connsiteY1" fmla="*/ 25239 h 48459"/>
              <a:gd name="connsiteX2" fmla="*/ 6964 w 43256"/>
              <a:gd name="connsiteY2" fmla="*/ 34758 h 48459"/>
              <a:gd name="connsiteX3" fmla="*/ 5856 w 43256"/>
              <a:gd name="connsiteY3" fmla="*/ 35139 h 48459"/>
              <a:gd name="connsiteX4" fmla="*/ 16514 w 43256"/>
              <a:gd name="connsiteY4" fmla="*/ 38949 h 48459"/>
              <a:gd name="connsiteX5" fmla="*/ 15846 w 43256"/>
              <a:gd name="connsiteY5" fmla="*/ 37209 h 48459"/>
              <a:gd name="connsiteX6" fmla="*/ 28863 w 43256"/>
              <a:gd name="connsiteY6" fmla="*/ 34610 h 48459"/>
              <a:gd name="connsiteX7" fmla="*/ 28596 w 43256"/>
              <a:gd name="connsiteY7" fmla="*/ 36519 h 48459"/>
              <a:gd name="connsiteX8" fmla="*/ 34165 w 43256"/>
              <a:gd name="connsiteY8" fmla="*/ 22813 h 48459"/>
              <a:gd name="connsiteX9" fmla="*/ 37416 w 43256"/>
              <a:gd name="connsiteY9" fmla="*/ 29949 h 48459"/>
              <a:gd name="connsiteX10" fmla="*/ 41834 w 43256"/>
              <a:gd name="connsiteY10" fmla="*/ 15213 h 48459"/>
              <a:gd name="connsiteX11" fmla="*/ 40386 w 43256"/>
              <a:gd name="connsiteY11" fmla="*/ 17889 h 48459"/>
              <a:gd name="connsiteX12" fmla="*/ 38360 w 43256"/>
              <a:gd name="connsiteY12" fmla="*/ 5285 h 48459"/>
              <a:gd name="connsiteX13" fmla="*/ 38436 w 43256"/>
              <a:gd name="connsiteY13" fmla="*/ 6549 h 48459"/>
              <a:gd name="connsiteX14" fmla="*/ 29114 w 43256"/>
              <a:gd name="connsiteY14" fmla="*/ 3811 h 48459"/>
              <a:gd name="connsiteX15" fmla="*/ 29856 w 43256"/>
              <a:gd name="connsiteY15" fmla="*/ 2199 h 48459"/>
              <a:gd name="connsiteX16" fmla="*/ 22177 w 43256"/>
              <a:gd name="connsiteY16" fmla="*/ 4579 h 48459"/>
              <a:gd name="connsiteX17" fmla="*/ 22536 w 43256"/>
              <a:gd name="connsiteY17" fmla="*/ 3189 h 48459"/>
              <a:gd name="connsiteX18" fmla="*/ 14036 w 43256"/>
              <a:gd name="connsiteY18" fmla="*/ 5051 h 48459"/>
              <a:gd name="connsiteX19" fmla="*/ 15336 w 43256"/>
              <a:gd name="connsiteY19" fmla="*/ 6399 h 48459"/>
              <a:gd name="connsiteX20" fmla="*/ 4163 w 43256"/>
              <a:gd name="connsiteY20" fmla="*/ 15648 h 48459"/>
              <a:gd name="connsiteX21" fmla="*/ 3936 w 43256"/>
              <a:gd name="connsiteY21" fmla="*/ 14229 h 48459"/>
              <a:gd name="connsiteX0" fmla="*/ 3936 w 43256"/>
              <a:gd name="connsiteY0" fmla="*/ 14229 h 48459"/>
              <a:gd name="connsiteX1" fmla="*/ 5659 w 43256"/>
              <a:gd name="connsiteY1" fmla="*/ 6766 h 48459"/>
              <a:gd name="connsiteX2" fmla="*/ 14041 w 43256"/>
              <a:gd name="connsiteY2" fmla="*/ 5061 h 48459"/>
              <a:gd name="connsiteX3" fmla="*/ 22492 w 43256"/>
              <a:gd name="connsiteY3" fmla="*/ 3291 h 48459"/>
              <a:gd name="connsiteX4" fmla="*/ 25785 w 43256"/>
              <a:gd name="connsiteY4" fmla="*/ 59 h 48459"/>
              <a:gd name="connsiteX5" fmla="*/ 29869 w 43256"/>
              <a:gd name="connsiteY5" fmla="*/ 2340 h 48459"/>
              <a:gd name="connsiteX6" fmla="*/ 35499 w 43256"/>
              <a:gd name="connsiteY6" fmla="*/ 549 h 48459"/>
              <a:gd name="connsiteX7" fmla="*/ 38354 w 43256"/>
              <a:gd name="connsiteY7" fmla="*/ 5435 h 48459"/>
              <a:gd name="connsiteX8" fmla="*/ 42018 w 43256"/>
              <a:gd name="connsiteY8" fmla="*/ 10177 h 48459"/>
              <a:gd name="connsiteX9" fmla="*/ 41854 w 43256"/>
              <a:gd name="connsiteY9" fmla="*/ 15319 h 48459"/>
              <a:gd name="connsiteX10" fmla="*/ 43052 w 43256"/>
              <a:gd name="connsiteY10" fmla="*/ 23181 h 48459"/>
              <a:gd name="connsiteX11" fmla="*/ 37440 w 43256"/>
              <a:gd name="connsiteY11" fmla="*/ 30063 h 48459"/>
              <a:gd name="connsiteX12" fmla="*/ 35431 w 43256"/>
              <a:gd name="connsiteY12" fmla="*/ 35960 h 48459"/>
              <a:gd name="connsiteX13" fmla="*/ 28591 w 43256"/>
              <a:gd name="connsiteY13" fmla="*/ 36674 h 48459"/>
              <a:gd name="connsiteX14" fmla="*/ 23703 w 43256"/>
              <a:gd name="connsiteY14" fmla="*/ 42965 h 48459"/>
              <a:gd name="connsiteX15" fmla="*/ 16516 w 43256"/>
              <a:gd name="connsiteY15" fmla="*/ 39125 h 48459"/>
              <a:gd name="connsiteX16" fmla="*/ 5840 w 43256"/>
              <a:gd name="connsiteY16" fmla="*/ 35331 h 48459"/>
              <a:gd name="connsiteX17" fmla="*/ 1146 w 43256"/>
              <a:gd name="connsiteY17" fmla="*/ 31109 h 48459"/>
              <a:gd name="connsiteX18" fmla="*/ 2149 w 43256"/>
              <a:gd name="connsiteY18" fmla="*/ 25410 h 48459"/>
              <a:gd name="connsiteX19" fmla="*/ 31 w 43256"/>
              <a:gd name="connsiteY19" fmla="*/ 19563 h 48459"/>
              <a:gd name="connsiteX20" fmla="*/ 3899 w 43256"/>
              <a:gd name="connsiteY20" fmla="*/ 14366 h 48459"/>
              <a:gd name="connsiteX21" fmla="*/ 3936 w 43256"/>
              <a:gd name="connsiteY21" fmla="*/ 14229 h 48459"/>
              <a:gd name="connsiteX0" fmla="*/ 2699245 w 9240045"/>
              <a:gd name="connsiteY0" fmla="*/ 1869313 h 1916779"/>
              <a:gd name="connsiteX1" fmla="*/ 2651779 w 9240045"/>
              <a:gd name="connsiteY1" fmla="*/ 1916779 h 1916779"/>
              <a:gd name="connsiteX2" fmla="*/ 2699245 w 9240045"/>
              <a:gd name="connsiteY2" fmla="*/ 1869313 h 1916779"/>
              <a:gd name="connsiteX0" fmla="*/ 2976405 w 9240045"/>
              <a:gd name="connsiteY0" fmla="*/ 1390672 h 1916779"/>
              <a:gd name="connsiteX1" fmla="*/ 2826056 w 9240045"/>
              <a:gd name="connsiteY1" fmla="*/ 1751402 h 1916779"/>
              <a:gd name="connsiteX2" fmla="*/ 2976405 w 9240045"/>
              <a:gd name="connsiteY2" fmla="*/ 1390672 h 1916779"/>
              <a:gd name="connsiteX0" fmla="*/ 3035853 w 9240045"/>
              <a:gd name="connsiteY0" fmla="*/ 1587390 h 1916779"/>
              <a:gd name="connsiteX1" fmla="*/ 3413771 w 9240045"/>
              <a:gd name="connsiteY1" fmla="*/ 1785205 h 1916779"/>
              <a:gd name="connsiteX2" fmla="*/ 3035853 w 9240045"/>
              <a:gd name="connsiteY2" fmla="*/ 1587390 h 1916779"/>
              <a:gd name="connsiteX0" fmla="*/ 4729 w 43256"/>
              <a:gd name="connsiteY0" fmla="*/ 26036 h 48459"/>
              <a:gd name="connsiteX1" fmla="*/ 2196 w 43256"/>
              <a:gd name="connsiteY1" fmla="*/ 25239 h 48459"/>
              <a:gd name="connsiteX2" fmla="*/ 6964 w 43256"/>
              <a:gd name="connsiteY2" fmla="*/ 34758 h 48459"/>
              <a:gd name="connsiteX3" fmla="*/ 5856 w 43256"/>
              <a:gd name="connsiteY3" fmla="*/ 35139 h 48459"/>
              <a:gd name="connsiteX4" fmla="*/ 16514 w 43256"/>
              <a:gd name="connsiteY4" fmla="*/ 38949 h 48459"/>
              <a:gd name="connsiteX5" fmla="*/ 15846 w 43256"/>
              <a:gd name="connsiteY5" fmla="*/ 37209 h 48459"/>
              <a:gd name="connsiteX6" fmla="*/ 28863 w 43256"/>
              <a:gd name="connsiteY6" fmla="*/ 34610 h 48459"/>
              <a:gd name="connsiteX7" fmla="*/ 28596 w 43256"/>
              <a:gd name="connsiteY7" fmla="*/ 36519 h 48459"/>
              <a:gd name="connsiteX8" fmla="*/ 34165 w 43256"/>
              <a:gd name="connsiteY8" fmla="*/ 22813 h 48459"/>
              <a:gd name="connsiteX9" fmla="*/ 37416 w 43256"/>
              <a:gd name="connsiteY9" fmla="*/ 29949 h 48459"/>
              <a:gd name="connsiteX10" fmla="*/ 41834 w 43256"/>
              <a:gd name="connsiteY10" fmla="*/ 15213 h 48459"/>
              <a:gd name="connsiteX11" fmla="*/ 40386 w 43256"/>
              <a:gd name="connsiteY11" fmla="*/ 17889 h 48459"/>
              <a:gd name="connsiteX12" fmla="*/ 38360 w 43256"/>
              <a:gd name="connsiteY12" fmla="*/ 5285 h 48459"/>
              <a:gd name="connsiteX13" fmla="*/ 38436 w 43256"/>
              <a:gd name="connsiteY13" fmla="*/ 6549 h 48459"/>
              <a:gd name="connsiteX14" fmla="*/ 29114 w 43256"/>
              <a:gd name="connsiteY14" fmla="*/ 3811 h 48459"/>
              <a:gd name="connsiteX15" fmla="*/ 29856 w 43256"/>
              <a:gd name="connsiteY15" fmla="*/ 2199 h 48459"/>
              <a:gd name="connsiteX16" fmla="*/ 22177 w 43256"/>
              <a:gd name="connsiteY16" fmla="*/ 4579 h 48459"/>
              <a:gd name="connsiteX17" fmla="*/ 22536 w 43256"/>
              <a:gd name="connsiteY17" fmla="*/ 3189 h 48459"/>
              <a:gd name="connsiteX18" fmla="*/ 14036 w 43256"/>
              <a:gd name="connsiteY18" fmla="*/ 5051 h 48459"/>
              <a:gd name="connsiteX19" fmla="*/ 15336 w 43256"/>
              <a:gd name="connsiteY19" fmla="*/ 6399 h 48459"/>
              <a:gd name="connsiteX20" fmla="*/ 4163 w 43256"/>
              <a:gd name="connsiteY20" fmla="*/ 15648 h 48459"/>
              <a:gd name="connsiteX21" fmla="*/ 3936 w 43256"/>
              <a:gd name="connsiteY21" fmla="*/ 14229 h 48459"/>
              <a:gd name="connsiteX0" fmla="*/ 3936 w 43256"/>
              <a:gd name="connsiteY0" fmla="*/ 14229 h 48459"/>
              <a:gd name="connsiteX1" fmla="*/ 5659 w 43256"/>
              <a:gd name="connsiteY1" fmla="*/ 6766 h 48459"/>
              <a:gd name="connsiteX2" fmla="*/ 14041 w 43256"/>
              <a:gd name="connsiteY2" fmla="*/ 5061 h 48459"/>
              <a:gd name="connsiteX3" fmla="*/ 22492 w 43256"/>
              <a:gd name="connsiteY3" fmla="*/ 3291 h 48459"/>
              <a:gd name="connsiteX4" fmla="*/ 25785 w 43256"/>
              <a:gd name="connsiteY4" fmla="*/ 59 h 48459"/>
              <a:gd name="connsiteX5" fmla="*/ 29869 w 43256"/>
              <a:gd name="connsiteY5" fmla="*/ 2340 h 48459"/>
              <a:gd name="connsiteX6" fmla="*/ 35499 w 43256"/>
              <a:gd name="connsiteY6" fmla="*/ 549 h 48459"/>
              <a:gd name="connsiteX7" fmla="*/ 38354 w 43256"/>
              <a:gd name="connsiteY7" fmla="*/ 5435 h 48459"/>
              <a:gd name="connsiteX8" fmla="*/ 42018 w 43256"/>
              <a:gd name="connsiteY8" fmla="*/ 10177 h 48459"/>
              <a:gd name="connsiteX9" fmla="*/ 41854 w 43256"/>
              <a:gd name="connsiteY9" fmla="*/ 15319 h 48459"/>
              <a:gd name="connsiteX10" fmla="*/ 43052 w 43256"/>
              <a:gd name="connsiteY10" fmla="*/ 23181 h 48459"/>
              <a:gd name="connsiteX11" fmla="*/ 37440 w 43256"/>
              <a:gd name="connsiteY11" fmla="*/ 30063 h 48459"/>
              <a:gd name="connsiteX12" fmla="*/ 35431 w 43256"/>
              <a:gd name="connsiteY12" fmla="*/ 35960 h 48459"/>
              <a:gd name="connsiteX13" fmla="*/ 28591 w 43256"/>
              <a:gd name="connsiteY13" fmla="*/ 36674 h 48459"/>
              <a:gd name="connsiteX14" fmla="*/ 23703 w 43256"/>
              <a:gd name="connsiteY14" fmla="*/ 42965 h 48459"/>
              <a:gd name="connsiteX15" fmla="*/ 16516 w 43256"/>
              <a:gd name="connsiteY15" fmla="*/ 39125 h 48459"/>
              <a:gd name="connsiteX16" fmla="*/ 5840 w 43256"/>
              <a:gd name="connsiteY16" fmla="*/ 35331 h 48459"/>
              <a:gd name="connsiteX17" fmla="*/ 1146 w 43256"/>
              <a:gd name="connsiteY17" fmla="*/ 31109 h 48459"/>
              <a:gd name="connsiteX18" fmla="*/ 2149 w 43256"/>
              <a:gd name="connsiteY18" fmla="*/ 25410 h 48459"/>
              <a:gd name="connsiteX19" fmla="*/ 31 w 43256"/>
              <a:gd name="connsiteY19" fmla="*/ 19563 h 48459"/>
              <a:gd name="connsiteX20" fmla="*/ 3899 w 43256"/>
              <a:gd name="connsiteY20" fmla="*/ 14366 h 48459"/>
              <a:gd name="connsiteX21" fmla="*/ 3936 w 43256"/>
              <a:gd name="connsiteY21" fmla="*/ 14229 h 48459"/>
              <a:gd name="connsiteX0" fmla="*/ 2699245 w 9240045"/>
              <a:gd name="connsiteY0" fmla="*/ 1869313 h 1916779"/>
              <a:gd name="connsiteX1" fmla="*/ 2651779 w 9240045"/>
              <a:gd name="connsiteY1" fmla="*/ 1916779 h 1916779"/>
              <a:gd name="connsiteX2" fmla="*/ 2699245 w 9240045"/>
              <a:gd name="connsiteY2" fmla="*/ 1869313 h 1916779"/>
              <a:gd name="connsiteX0" fmla="*/ 2826056 w 9240045"/>
              <a:gd name="connsiteY0" fmla="*/ 1751402 h 1916779"/>
              <a:gd name="connsiteX1" fmla="*/ 2976405 w 9240045"/>
              <a:gd name="connsiteY1" fmla="*/ 1390672 h 1916779"/>
              <a:gd name="connsiteX2" fmla="*/ 2917496 w 9240045"/>
              <a:gd name="connsiteY2" fmla="*/ 1842842 h 1916779"/>
              <a:gd name="connsiteX0" fmla="*/ 3035853 w 9240045"/>
              <a:gd name="connsiteY0" fmla="*/ 1587390 h 1916779"/>
              <a:gd name="connsiteX1" fmla="*/ 3413771 w 9240045"/>
              <a:gd name="connsiteY1" fmla="*/ 1785205 h 1916779"/>
              <a:gd name="connsiteX2" fmla="*/ 3035853 w 9240045"/>
              <a:gd name="connsiteY2" fmla="*/ 1587390 h 1916779"/>
              <a:gd name="connsiteX0" fmla="*/ 4729 w 43256"/>
              <a:gd name="connsiteY0" fmla="*/ 26036 h 48459"/>
              <a:gd name="connsiteX1" fmla="*/ 2196 w 43256"/>
              <a:gd name="connsiteY1" fmla="*/ 25239 h 48459"/>
              <a:gd name="connsiteX2" fmla="*/ 6964 w 43256"/>
              <a:gd name="connsiteY2" fmla="*/ 34758 h 48459"/>
              <a:gd name="connsiteX3" fmla="*/ 5856 w 43256"/>
              <a:gd name="connsiteY3" fmla="*/ 35139 h 48459"/>
              <a:gd name="connsiteX4" fmla="*/ 16514 w 43256"/>
              <a:gd name="connsiteY4" fmla="*/ 38949 h 48459"/>
              <a:gd name="connsiteX5" fmla="*/ 15846 w 43256"/>
              <a:gd name="connsiteY5" fmla="*/ 37209 h 48459"/>
              <a:gd name="connsiteX6" fmla="*/ 28863 w 43256"/>
              <a:gd name="connsiteY6" fmla="*/ 34610 h 48459"/>
              <a:gd name="connsiteX7" fmla="*/ 28596 w 43256"/>
              <a:gd name="connsiteY7" fmla="*/ 36519 h 48459"/>
              <a:gd name="connsiteX8" fmla="*/ 34165 w 43256"/>
              <a:gd name="connsiteY8" fmla="*/ 22813 h 48459"/>
              <a:gd name="connsiteX9" fmla="*/ 37416 w 43256"/>
              <a:gd name="connsiteY9" fmla="*/ 29949 h 48459"/>
              <a:gd name="connsiteX10" fmla="*/ 41834 w 43256"/>
              <a:gd name="connsiteY10" fmla="*/ 15213 h 48459"/>
              <a:gd name="connsiteX11" fmla="*/ 40386 w 43256"/>
              <a:gd name="connsiteY11" fmla="*/ 17889 h 48459"/>
              <a:gd name="connsiteX12" fmla="*/ 38360 w 43256"/>
              <a:gd name="connsiteY12" fmla="*/ 5285 h 48459"/>
              <a:gd name="connsiteX13" fmla="*/ 38436 w 43256"/>
              <a:gd name="connsiteY13" fmla="*/ 6549 h 48459"/>
              <a:gd name="connsiteX14" fmla="*/ 29114 w 43256"/>
              <a:gd name="connsiteY14" fmla="*/ 3811 h 48459"/>
              <a:gd name="connsiteX15" fmla="*/ 29856 w 43256"/>
              <a:gd name="connsiteY15" fmla="*/ 2199 h 48459"/>
              <a:gd name="connsiteX16" fmla="*/ 22177 w 43256"/>
              <a:gd name="connsiteY16" fmla="*/ 4579 h 48459"/>
              <a:gd name="connsiteX17" fmla="*/ 22536 w 43256"/>
              <a:gd name="connsiteY17" fmla="*/ 3189 h 48459"/>
              <a:gd name="connsiteX18" fmla="*/ 14036 w 43256"/>
              <a:gd name="connsiteY18" fmla="*/ 5051 h 48459"/>
              <a:gd name="connsiteX19" fmla="*/ 15336 w 43256"/>
              <a:gd name="connsiteY19" fmla="*/ 6399 h 48459"/>
              <a:gd name="connsiteX20" fmla="*/ 4163 w 43256"/>
              <a:gd name="connsiteY20" fmla="*/ 15648 h 48459"/>
              <a:gd name="connsiteX21" fmla="*/ 3936 w 43256"/>
              <a:gd name="connsiteY21" fmla="*/ 14229 h 48459"/>
              <a:gd name="connsiteX0" fmla="*/ 3936 w 43256"/>
              <a:gd name="connsiteY0" fmla="*/ 14229 h 48459"/>
              <a:gd name="connsiteX1" fmla="*/ 5659 w 43256"/>
              <a:gd name="connsiteY1" fmla="*/ 6766 h 48459"/>
              <a:gd name="connsiteX2" fmla="*/ 14041 w 43256"/>
              <a:gd name="connsiteY2" fmla="*/ 5061 h 48459"/>
              <a:gd name="connsiteX3" fmla="*/ 22492 w 43256"/>
              <a:gd name="connsiteY3" fmla="*/ 3291 h 48459"/>
              <a:gd name="connsiteX4" fmla="*/ 25785 w 43256"/>
              <a:gd name="connsiteY4" fmla="*/ 59 h 48459"/>
              <a:gd name="connsiteX5" fmla="*/ 29869 w 43256"/>
              <a:gd name="connsiteY5" fmla="*/ 2340 h 48459"/>
              <a:gd name="connsiteX6" fmla="*/ 35499 w 43256"/>
              <a:gd name="connsiteY6" fmla="*/ 549 h 48459"/>
              <a:gd name="connsiteX7" fmla="*/ 38354 w 43256"/>
              <a:gd name="connsiteY7" fmla="*/ 5435 h 48459"/>
              <a:gd name="connsiteX8" fmla="*/ 42018 w 43256"/>
              <a:gd name="connsiteY8" fmla="*/ 10177 h 48459"/>
              <a:gd name="connsiteX9" fmla="*/ 41854 w 43256"/>
              <a:gd name="connsiteY9" fmla="*/ 15319 h 48459"/>
              <a:gd name="connsiteX10" fmla="*/ 43052 w 43256"/>
              <a:gd name="connsiteY10" fmla="*/ 23181 h 48459"/>
              <a:gd name="connsiteX11" fmla="*/ 37440 w 43256"/>
              <a:gd name="connsiteY11" fmla="*/ 30063 h 48459"/>
              <a:gd name="connsiteX12" fmla="*/ 35431 w 43256"/>
              <a:gd name="connsiteY12" fmla="*/ 35960 h 48459"/>
              <a:gd name="connsiteX13" fmla="*/ 28591 w 43256"/>
              <a:gd name="connsiteY13" fmla="*/ 36674 h 48459"/>
              <a:gd name="connsiteX14" fmla="*/ 23703 w 43256"/>
              <a:gd name="connsiteY14" fmla="*/ 42965 h 48459"/>
              <a:gd name="connsiteX15" fmla="*/ 16516 w 43256"/>
              <a:gd name="connsiteY15" fmla="*/ 39125 h 48459"/>
              <a:gd name="connsiteX16" fmla="*/ 5840 w 43256"/>
              <a:gd name="connsiteY16" fmla="*/ 35331 h 48459"/>
              <a:gd name="connsiteX17" fmla="*/ 1146 w 43256"/>
              <a:gd name="connsiteY17" fmla="*/ 31109 h 48459"/>
              <a:gd name="connsiteX18" fmla="*/ 2149 w 43256"/>
              <a:gd name="connsiteY18" fmla="*/ 25410 h 48459"/>
              <a:gd name="connsiteX19" fmla="*/ 31 w 43256"/>
              <a:gd name="connsiteY19" fmla="*/ 19563 h 48459"/>
              <a:gd name="connsiteX20" fmla="*/ 3899 w 43256"/>
              <a:gd name="connsiteY20" fmla="*/ 14366 h 48459"/>
              <a:gd name="connsiteX21" fmla="*/ 3936 w 43256"/>
              <a:gd name="connsiteY21" fmla="*/ 14229 h 48459"/>
              <a:gd name="connsiteX0" fmla="*/ 2699245 w 9240045"/>
              <a:gd name="connsiteY0" fmla="*/ 1869313 h 1916779"/>
              <a:gd name="connsiteX1" fmla="*/ 2651779 w 9240045"/>
              <a:gd name="connsiteY1" fmla="*/ 1916779 h 1916779"/>
              <a:gd name="connsiteX2" fmla="*/ 2699245 w 9240045"/>
              <a:gd name="connsiteY2" fmla="*/ 1869313 h 1916779"/>
              <a:gd name="connsiteX0" fmla="*/ 2826056 w 9240045"/>
              <a:gd name="connsiteY0" fmla="*/ 1751402 h 1916779"/>
              <a:gd name="connsiteX1" fmla="*/ 2976405 w 9240045"/>
              <a:gd name="connsiteY1" fmla="*/ 1390672 h 1916779"/>
              <a:gd name="connsiteX0" fmla="*/ 3035853 w 9240045"/>
              <a:gd name="connsiteY0" fmla="*/ 1587390 h 1916779"/>
              <a:gd name="connsiteX1" fmla="*/ 3413771 w 9240045"/>
              <a:gd name="connsiteY1" fmla="*/ 1785205 h 1916779"/>
              <a:gd name="connsiteX2" fmla="*/ 3035853 w 9240045"/>
              <a:gd name="connsiteY2" fmla="*/ 1587390 h 1916779"/>
              <a:gd name="connsiteX0" fmla="*/ 4729 w 43256"/>
              <a:gd name="connsiteY0" fmla="*/ 26036 h 48459"/>
              <a:gd name="connsiteX1" fmla="*/ 2196 w 43256"/>
              <a:gd name="connsiteY1" fmla="*/ 25239 h 48459"/>
              <a:gd name="connsiteX2" fmla="*/ 6964 w 43256"/>
              <a:gd name="connsiteY2" fmla="*/ 34758 h 48459"/>
              <a:gd name="connsiteX3" fmla="*/ 5856 w 43256"/>
              <a:gd name="connsiteY3" fmla="*/ 35139 h 48459"/>
              <a:gd name="connsiteX4" fmla="*/ 16514 w 43256"/>
              <a:gd name="connsiteY4" fmla="*/ 38949 h 48459"/>
              <a:gd name="connsiteX5" fmla="*/ 15846 w 43256"/>
              <a:gd name="connsiteY5" fmla="*/ 37209 h 48459"/>
              <a:gd name="connsiteX6" fmla="*/ 28863 w 43256"/>
              <a:gd name="connsiteY6" fmla="*/ 34610 h 48459"/>
              <a:gd name="connsiteX7" fmla="*/ 28596 w 43256"/>
              <a:gd name="connsiteY7" fmla="*/ 36519 h 48459"/>
              <a:gd name="connsiteX8" fmla="*/ 34165 w 43256"/>
              <a:gd name="connsiteY8" fmla="*/ 22813 h 48459"/>
              <a:gd name="connsiteX9" fmla="*/ 37416 w 43256"/>
              <a:gd name="connsiteY9" fmla="*/ 29949 h 48459"/>
              <a:gd name="connsiteX10" fmla="*/ 41834 w 43256"/>
              <a:gd name="connsiteY10" fmla="*/ 15213 h 48459"/>
              <a:gd name="connsiteX11" fmla="*/ 40386 w 43256"/>
              <a:gd name="connsiteY11" fmla="*/ 17889 h 48459"/>
              <a:gd name="connsiteX12" fmla="*/ 38360 w 43256"/>
              <a:gd name="connsiteY12" fmla="*/ 5285 h 48459"/>
              <a:gd name="connsiteX13" fmla="*/ 38436 w 43256"/>
              <a:gd name="connsiteY13" fmla="*/ 6549 h 48459"/>
              <a:gd name="connsiteX14" fmla="*/ 29114 w 43256"/>
              <a:gd name="connsiteY14" fmla="*/ 3811 h 48459"/>
              <a:gd name="connsiteX15" fmla="*/ 29856 w 43256"/>
              <a:gd name="connsiteY15" fmla="*/ 2199 h 48459"/>
              <a:gd name="connsiteX16" fmla="*/ 22177 w 43256"/>
              <a:gd name="connsiteY16" fmla="*/ 4579 h 48459"/>
              <a:gd name="connsiteX17" fmla="*/ 22536 w 43256"/>
              <a:gd name="connsiteY17" fmla="*/ 3189 h 48459"/>
              <a:gd name="connsiteX18" fmla="*/ 14036 w 43256"/>
              <a:gd name="connsiteY18" fmla="*/ 5051 h 48459"/>
              <a:gd name="connsiteX19" fmla="*/ 15336 w 43256"/>
              <a:gd name="connsiteY19" fmla="*/ 6399 h 48459"/>
              <a:gd name="connsiteX20" fmla="*/ 4163 w 43256"/>
              <a:gd name="connsiteY20" fmla="*/ 15648 h 48459"/>
              <a:gd name="connsiteX21" fmla="*/ 3936 w 43256"/>
              <a:gd name="connsiteY21" fmla="*/ 14229 h 48459"/>
              <a:gd name="connsiteX0" fmla="*/ 3936 w 43256"/>
              <a:gd name="connsiteY0" fmla="*/ 14229 h 48459"/>
              <a:gd name="connsiteX1" fmla="*/ 5659 w 43256"/>
              <a:gd name="connsiteY1" fmla="*/ 6766 h 48459"/>
              <a:gd name="connsiteX2" fmla="*/ 14041 w 43256"/>
              <a:gd name="connsiteY2" fmla="*/ 5061 h 48459"/>
              <a:gd name="connsiteX3" fmla="*/ 22492 w 43256"/>
              <a:gd name="connsiteY3" fmla="*/ 3291 h 48459"/>
              <a:gd name="connsiteX4" fmla="*/ 25785 w 43256"/>
              <a:gd name="connsiteY4" fmla="*/ 59 h 48459"/>
              <a:gd name="connsiteX5" fmla="*/ 29869 w 43256"/>
              <a:gd name="connsiteY5" fmla="*/ 2340 h 48459"/>
              <a:gd name="connsiteX6" fmla="*/ 35499 w 43256"/>
              <a:gd name="connsiteY6" fmla="*/ 549 h 48459"/>
              <a:gd name="connsiteX7" fmla="*/ 38354 w 43256"/>
              <a:gd name="connsiteY7" fmla="*/ 5435 h 48459"/>
              <a:gd name="connsiteX8" fmla="*/ 42018 w 43256"/>
              <a:gd name="connsiteY8" fmla="*/ 10177 h 48459"/>
              <a:gd name="connsiteX9" fmla="*/ 41854 w 43256"/>
              <a:gd name="connsiteY9" fmla="*/ 15319 h 48459"/>
              <a:gd name="connsiteX10" fmla="*/ 43052 w 43256"/>
              <a:gd name="connsiteY10" fmla="*/ 23181 h 48459"/>
              <a:gd name="connsiteX11" fmla="*/ 37440 w 43256"/>
              <a:gd name="connsiteY11" fmla="*/ 30063 h 48459"/>
              <a:gd name="connsiteX12" fmla="*/ 35431 w 43256"/>
              <a:gd name="connsiteY12" fmla="*/ 35960 h 48459"/>
              <a:gd name="connsiteX13" fmla="*/ 28591 w 43256"/>
              <a:gd name="connsiteY13" fmla="*/ 36674 h 48459"/>
              <a:gd name="connsiteX14" fmla="*/ 23703 w 43256"/>
              <a:gd name="connsiteY14" fmla="*/ 42965 h 48459"/>
              <a:gd name="connsiteX15" fmla="*/ 16516 w 43256"/>
              <a:gd name="connsiteY15" fmla="*/ 39125 h 48459"/>
              <a:gd name="connsiteX16" fmla="*/ 5840 w 43256"/>
              <a:gd name="connsiteY16" fmla="*/ 35331 h 48459"/>
              <a:gd name="connsiteX17" fmla="*/ 1146 w 43256"/>
              <a:gd name="connsiteY17" fmla="*/ 31109 h 48459"/>
              <a:gd name="connsiteX18" fmla="*/ 2149 w 43256"/>
              <a:gd name="connsiteY18" fmla="*/ 25410 h 48459"/>
              <a:gd name="connsiteX19" fmla="*/ 31 w 43256"/>
              <a:gd name="connsiteY19" fmla="*/ 19563 h 48459"/>
              <a:gd name="connsiteX20" fmla="*/ 3899 w 43256"/>
              <a:gd name="connsiteY20" fmla="*/ 14366 h 48459"/>
              <a:gd name="connsiteX21" fmla="*/ 3936 w 43256"/>
              <a:gd name="connsiteY21" fmla="*/ 14229 h 48459"/>
              <a:gd name="connsiteX0" fmla="*/ 2699245 w 9240045"/>
              <a:gd name="connsiteY0" fmla="*/ 1869313 h 1916779"/>
              <a:gd name="connsiteX1" fmla="*/ 2651779 w 9240045"/>
              <a:gd name="connsiteY1" fmla="*/ 1916779 h 1916779"/>
              <a:gd name="connsiteX2" fmla="*/ 2699245 w 9240045"/>
              <a:gd name="connsiteY2" fmla="*/ 1869313 h 1916779"/>
              <a:gd name="connsiteX0" fmla="*/ 2826056 w 9240045"/>
              <a:gd name="connsiteY0" fmla="*/ 1751402 h 1916779"/>
              <a:gd name="connsiteX1" fmla="*/ 2976405 w 9240045"/>
              <a:gd name="connsiteY1" fmla="*/ 1390672 h 1916779"/>
              <a:gd name="connsiteX0" fmla="*/ 3035853 w 9240045"/>
              <a:gd name="connsiteY0" fmla="*/ 1587390 h 1916779"/>
              <a:gd name="connsiteX1" fmla="*/ 3413771 w 9240045"/>
              <a:gd name="connsiteY1" fmla="*/ 1785205 h 1916779"/>
              <a:gd name="connsiteX2" fmla="*/ 3035853 w 9240045"/>
              <a:gd name="connsiteY2" fmla="*/ 1587390 h 1916779"/>
              <a:gd name="connsiteX0" fmla="*/ 4729 w 43256"/>
              <a:gd name="connsiteY0" fmla="*/ 26036 h 48459"/>
              <a:gd name="connsiteX1" fmla="*/ 2196 w 43256"/>
              <a:gd name="connsiteY1" fmla="*/ 25239 h 48459"/>
              <a:gd name="connsiteX2" fmla="*/ 6964 w 43256"/>
              <a:gd name="connsiteY2" fmla="*/ 34758 h 48459"/>
              <a:gd name="connsiteX3" fmla="*/ 5856 w 43256"/>
              <a:gd name="connsiteY3" fmla="*/ 35139 h 48459"/>
              <a:gd name="connsiteX4" fmla="*/ 16514 w 43256"/>
              <a:gd name="connsiteY4" fmla="*/ 38949 h 48459"/>
              <a:gd name="connsiteX5" fmla="*/ 15846 w 43256"/>
              <a:gd name="connsiteY5" fmla="*/ 37209 h 48459"/>
              <a:gd name="connsiteX6" fmla="*/ 28863 w 43256"/>
              <a:gd name="connsiteY6" fmla="*/ 34610 h 48459"/>
              <a:gd name="connsiteX7" fmla="*/ 28596 w 43256"/>
              <a:gd name="connsiteY7" fmla="*/ 36519 h 48459"/>
              <a:gd name="connsiteX8" fmla="*/ 34165 w 43256"/>
              <a:gd name="connsiteY8" fmla="*/ 22813 h 48459"/>
              <a:gd name="connsiteX9" fmla="*/ 37416 w 43256"/>
              <a:gd name="connsiteY9" fmla="*/ 29949 h 48459"/>
              <a:gd name="connsiteX10" fmla="*/ 41834 w 43256"/>
              <a:gd name="connsiteY10" fmla="*/ 15213 h 48459"/>
              <a:gd name="connsiteX11" fmla="*/ 40386 w 43256"/>
              <a:gd name="connsiteY11" fmla="*/ 17889 h 48459"/>
              <a:gd name="connsiteX12" fmla="*/ 38360 w 43256"/>
              <a:gd name="connsiteY12" fmla="*/ 5285 h 48459"/>
              <a:gd name="connsiteX13" fmla="*/ 38436 w 43256"/>
              <a:gd name="connsiteY13" fmla="*/ 6549 h 48459"/>
              <a:gd name="connsiteX14" fmla="*/ 29114 w 43256"/>
              <a:gd name="connsiteY14" fmla="*/ 3811 h 48459"/>
              <a:gd name="connsiteX15" fmla="*/ 29856 w 43256"/>
              <a:gd name="connsiteY15" fmla="*/ 2199 h 48459"/>
              <a:gd name="connsiteX16" fmla="*/ 22177 w 43256"/>
              <a:gd name="connsiteY16" fmla="*/ 4579 h 48459"/>
              <a:gd name="connsiteX17" fmla="*/ 22536 w 43256"/>
              <a:gd name="connsiteY17" fmla="*/ 3189 h 48459"/>
              <a:gd name="connsiteX18" fmla="*/ 14036 w 43256"/>
              <a:gd name="connsiteY18" fmla="*/ 5051 h 48459"/>
              <a:gd name="connsiteX19" fmla="*/ 15336 w 43256"/>
              <a:gd name="connsiteY19" fmla="*/ 6399 h 48459"/>
              <a:gd name="connsiteX20" fmla="*/ 4163 w 43256"/>
              <a:gd name="connsiteY20" fmla="*/ 15648 h 48459"/>
              <a:gd name="connsiteX21" fmla="*/ 3936 w 43256"/>
              <a:gd name="connsiteY21" fmla="*/ 14229 h 48459"/>
              <a:gd name="connsiteX0" fmla="*/ 3936 w 43256"/>
              <a:gd name="connsiteY0" fmla="*/ 14229 h 48459"/>
              <a:gd name="connsiteX1" fmla="*/ 5659 w 43256"/>
              <a:gd name="connsiteY1" fmla="*/ 6766 h 48459"/>
              <a:gd name="connsiteX2" fmla="*/ 14041 w 43256"/>
              <a:gd name="connsiteY2" fmla="*/ 5061 h 48459"/>
              <a:gd name="connsiteX3" fmla="*/ 22492 w 43256"/>
              <a:gd name="connsiteY3" fmla="*/ 3291 h 48459"/>
              <a:gd name="connsiteX4" fmla="*/ 25785 w 43256"/>
              <a:gd name="connsiteY4" fmla="*/ 59 h 48459"/>
              <a:gd name="connsiteX5" fmla="*/ 29869 w 43256"/>
              <a:gd name="connsiteY5" fmla="*/ 2340 h 48459"/>
              <a:gd name="connsiteX6" fmla="*/ 35499 w 43256"/>
              <a:gd name="connsiteY6" fmla="*/ 549 h 48459"/>
              <a:gd name="connsiteX7" fmla="*/ 38354 w 43256"/>
              <a:gd name="connsiteY7" fmla="*/ 5435 h 48459"/>
              <a:gd name="connsiteX8" fmla="*/ 42018 w 43256"/>
              <a:gd name="connsiteY8" fmla="*/ 10177 h 48459"/>
              <a:gd name="connsiteX9" fmla="*/ 41854 w 43256"/>
              <a:gd name="connsiteY9" fmla="*/ 15319 h 48459"/>
              <a:gd name="connsiteX10" fmla="*/ 43052 w 43256"/>
              <a:gd name="connsiteY10" fmla="*/ 23181 h 48459"/>
              <a:gd name="connsiteX11" fmla="*/ 37440 w 43256"/>
              <a:gd name="connsiteY11" fmla="*/ 30063 h 48459"/>
              <a:gd name="connsiteX12" fmla="*/ 35431 w 43256"/>
              <a:gd name="connsiteY12" fmla="*/ 35960 h 48459"/>
              <a:gd name="connsiteX13" fmla="*/ 28591 w 43256"/>
              <a:gd name="connsiteY13" fmla="*/ 36674 h 48459"/>
              <a:gd name="connsiteX14" fmla="*/ 23703 w 43256"/>
              <a:gd name="connsiteY14" fmla="*/ 42965 h 48459"/>
              <a:gd name="connsiteX15" fmla="*/ 16516 w 43256"/>
              <a:gd name="connsiteY15" fmla="*/ 39125 h 48459"/>
              <a:gd name="connsiteX16" fmla="*/ 5840 w 43256"/>
              <a:gd name="connsiteY16" fmla="*/ 35331 h 48459"/>
              <a:gd name="connsiteX17" fmla="*/ 1146 w 43256"/>
              <a:gd name="connsiteY17" fmla="*/ 31109 h 48459"/>
              <a:gd name="connsiteX18" fmla="*/ 2149 w 43256"/>
              <a:gd name="connsiteY18" fmla="*/ 25410 h 48459"/>
              <a:gd name="connsiteX19" fmla="*/ 31 w 43256"/>
              <a:gd name="connsiteY19" fmla="*/ 19563 h 48459"/>
              <a:gd name="connsiteX20" fmla="*/ 3899 w 43256"/>
              <a:gd name="connsiteY20" fmla="*/ 14366 h 48459"/>
              <a:gd name="connsiteX21" fmla="*/ 3936 w 43256"/>
              <a:gd name="connsiteY21" fmla="*/ 14229 h 48459"/>
              <a:gd name="connsiteX0" fmla="*/ 2699245 w 9240045"/>
              <a:gd name="connsiteY0" fmla="*/ 1869313 h 1916779"/>
              <a:gd name="connsiteX1" fmla="*/ 2651779 w 9240045"/>
              <a:gd name="connsiteY1" fmla="*/ 1916779 h 1916779"/>
              <a:gd name="connsiteX2" fmla="*/ 2699245 w 9240045"/>
              <a:gd name="connsiteY2" fmla="*/ 1869313 h 1916779"/>
              <a:gd name="connsiteX0" fmla="*/ 2826056 w 9240045"/>
              <a:gd name="connsiteY0" fmla="*/ 1751402 h 1916779"/>
              <a:gd name="connsiteX1" fmla="*/ 2976405 w 9240045"/>
              <a:gd name="connsiteY1" fmla="*/ 1390672 h 1916779"/>
              <a:gd name="connsiteX0" fmla="*/ 3035853 w 9240045"/>
              <a:gd name="connsiteY0" fmla="*/ 1587390 h 1916779"/>
              <a:gd name="connsiteX1" fmla="*/ 3413771 w 9240045"/>
              <a:gd name="connsiteY1" fmla="*/ 1785205 h 1916779"/>
              <a:gd name="connsiteX2" fmla="*/ 3035853 w 9240045"/>
              <a:gd name="connsiteY2" fmla="*/ 1587390 h 1916779"/>
              <a:gd name="connsiteX0" fmla="*/ 4729 w 43256"/>
              <a:gd name="connsiteY0" fmla="*/ 26036 h 48459"/>
              <a:gd name="connsiteX1" fmla="*/ 2196 w 43256"/>
              <a:gd name="connsiteY1" fmla="*/ 25239 h 48459"/>
              <a:gd name="connsiteX2" fmla="*/ 6964 w 43256"/>
              <a:gd name="connsiteY2" fmla="*/ 34758 h 48459"/>
              <a:gd name="connsiteX3" fmla="*/ 5856 w 43256"/>
              <a:gd name="connsiteY3" fmla="*/ 35139 h 48459"/>
              <a:gd name="connsiteX4" fmla="*/ 16514 w 43256"/>
              <a:gd name="connsiteY4" fmla="*/ 38949 h 48459"/>
              <a:gd name="connsiteX5" fmla="*/ 15846 w 43256"/>
              <a:gd name="connsiteY5" fmla="*/ 37209 h 48459"/>
              <a:gd name="connsiteX6" fmla="*/ 28863 w 43256"/>
              <a:gd name="connsiteY6" fmla="*/ 34610 h 48459"/>
              <a:gd name="connsiteX7" fmla="*/ 28596 w 43256"/>
              <a:gd name="connsiteY7" fmla="*/ 36519 h 48459"/>
              <a:gd name="connsiteX8" fmla="*/ 34165 w 43256"/>
              <a:gd name="connsiteY8" fmla="*/ 22813 h 48459"/>
              <a:gd name="connsiteX9" fmla="*/ 37416 w 43256"/>
              <a:gd name="connsiteY9" fmla="*/ 29949 h 48459"/>
              <a:gd name="connsiteX10" fmla="*/ 41834 w 43256"/>
              <a:gd name="connsiteY10" fmla="*/ 15213 h 48459"/>
              <a:gd name="connsiteX11" fmla="*/ 40386 w 43256"/>
              <a:gd name="connsiteY11" fmla="*/ 17889 h 48459"/>
              <a:gd name="connsiteX12" fmla="*/ 38360 w 43256"/>
              <a:gd name="connsiteY12" fmla="*/ 5285 h 48459"/>
              <a:gd name="connsiteX13" fmla="*/ 38436 w 43256"/>
              <a:gd name="connsiteY13" fmla="*/ 6549 h 48459"/>
              <a:gd name="connsiteX14" fmla="*/ 29114 w 43256"/>
              <a:gd name="connsiteY14" fmla="*/ 3811 h 48459"/>
              <a:gd name="connsiteX15" fmla="*/ 29856 w 43256"/>
              <a:gd name="connsiteY15" fmla="*/ 2199 h 48459"/>
              <a:gd name="connsiteX16" fmla="*/ 22177 w 43256"/>
              <a:gd name="connsiteY16" fmla="*/ 4579 h 48459"/>
              <a:gd name="connsiteX17" fmla="*/ 22536 w 43256"/>
              <a:gd name="connsiteY17" fmla="*/ 3189 h 48459"/>
              <a:gd name="connsiteX18" fmla="*/ 14036 w 43256"/>
              <a:gd name="connsiteY18" fmla="*/ 5051 h 48459"/>
              <a:gd name="connsiteX19" fmla="*/ 15336 w 43256"/>
              <a:gd name="connsiteY19" fmla="*/ 6399 h 48459"/>
              <a:gd name="connsiteX20" fmla="*/ 4163 w 43256"/>
              <a:gd name="connsiteY20" fmla="*/ 15648 h 48459"/>
              <a:gd name="connsiteX21" fmla="*/ 3936 w 43256"/>
              <a:gd name="connsiteY21" fmla="*/ 14229 h 48459"/>
              <a:gd name="connsiteX0" fmla="*/ 3936 w 43256"/>
              <a:gd name="connsiteY0" fmla="*/ 14229 h 48459"/>
              <a:gd name="connsiteX1" fmla="*/ 5659 w 43256"/>
              <a:gd name="connsiteY1" fmla="*/ 6766 h 48459"/>
              <a:gd name="connsiteX2" fmla="*/ 14041 w 43256"/>
              <a:gd name="connsiteY2" fmla="*/ 5061 h 48459"/>
              <a:gd name="connsiteX3" fmla="*/ 22492 w 43256"/>
              <a:gd name="connsiteY3" fmla="*/ 3291 h 48459"/>
              <a:gd name="connsiteX4" fmla="*/ 25785 w 43256"/>
              <a:gd name="connsiteY4" fmla="*/ 59 h 48459"/>
              <a:gd name="connsiteX5" fmla="*/ 29869 w 43256"/>
              <a:gd name="connsiteY5" fmla="*/ 2340 h 48459"/>
              <a:gd name="connsiteX6" fmla="*/ 35499 w 43256"/>
              <a:gd name="connsiteY6" fmla="*/ 549 h 48459"/>
              <a:gd name="connsiteX7" fmla="*/ 38354 w 43256"/>
              <a:gd name="connsiteY7" fmla="*/ 5435 h 48459"/>
              <a:gd name="connsiteX8" fmla="*/ 42018 w 43256"/>
              <a:gd name="connsiteY8" fmla="*/ 10177 h 48459"/>
              <a:gd name="connsiteX9" fmla="*/ 41854 w 43256"/>
              <a:gd name="connsiteY9" fmla="*/ 15319 h 48459"/>
              <a:gd name="connsiteX10" fmla="*/ 43052 w 43256"/>
              <a:gd name="connsiteY10" fmla="*/ 23181 h 48459"/>
              <a:gd name="connsiteX11" fmla="*/ 37440 w 43256"/>
              <a:gd name="connsiteY11" fmla="*/ 30063 h 48459"/>
              <a:gd name="connsiteX12" fmla="*/ 35431 w 43256"/>
              <a:gd name="connsiteY12" fmla="*/ 35960 h 48459"/>
              <a:gd name="connsiteX13" fmla="*/ 28591 w 43256"/>
              <a:gd name="connsiteY13" fmla="*/ 36674 h 48459"/>
              <a:gd name="connsiteX14" fmla="*/ 23703 w 43256"/>
              <a:gd name="connsiteY14" fmla="*/ 42965 h 48459"/>
              <a:gd name="connsiteX15" fmla="*/ 16516 w 43256"/>
              <a:gd name="connsiteY15" fmla="*/ 39125 h 48459"/>
              <a:gd name="connsiteX16" fmla="*/ 5840 w 43256"/>
              <a:gd name="connsiteY16" fmla="*/ 35331 h 48459"/>
              <a:gd name="connsiteX17" fmla="*/ 1146 w 43256"/>
              <a:gd name="connsiteY17" fmla="*/ 31109 h 48459"/>
              <a:gd name="connsiteX18" fmla="*/ 2149 w 43256"/>
              <a:gd name="connsiteY18" fmla="*/ 25410 h 48459"/>
              <a:gd name="connsiteX19" fmla="*/ 31 w 43256"/>
              <a:gd name="connsiteY19" fmla="*/ 19563 h 48459"/>
              <a:gd name="connsiteX20" fmla="*/ 3899 w 43256"/>
              <a:gd name="connsiteY20" fmla="*/ 14366 h 48459"/>
              <a:gd name="connsiteX21" fmla="*/ 3936 w 43256"/>
              <a:gd name="connsiteY21" fmla="*/ 14229 h 48459"/>
              <a:gd name="connsiteX0" fmla="*/ 2699245 w 9240045"/>
              <a:gd name="connsiteY0" fmla="*/ 1869313 h 1916779"/>
              <a:gd name="connsiteX1" fmla="*/ 2651779 w 9240045"/>
              <a:gd name="connsiteY1" fmla="*/ 1916779 h 1916779"/>
              <a:gd name="connsiteX2" fmla="*/ 2699245 w 9240045"/>
              <a:gd name="connsiteY2" fmla="*/ 1869313 h 1916779"/>
              <a:gd name="connsiteX0" fmla="*/ 2826056 w 9240045"/>
              <a:gd name="connsiteY0" fmla="*/ 1751402 h 1916779"/>
              <a:gd name="connsiteX1" fmla="*/ 2961011 w 9240045"/>
              <a:gd name="connsiteY1" fmla="*/ 1837097 h 1916779"/>
              <a:gd name="connsiteX0" fmla="*/ 3035853 w 9240045"/>
              <a:gd name="connsiteY0" fmla="*/ 1587390 h 1916779"/>
              <a:gd name="connsiteX1" fmla="*/ 3413771 w 9240045"/>
              <a:gd name="connsiteY1" fmla="*/ 1785205 h 1916779"/>
              <a:gd name="connsiteX2" fmla="*/ 3035853 w 9240045"/>
              <a:gd name="connsiteY2" fmla="*/ 1587390 h 1916779"/>
              <a:gd name="connsiteX0" fmla="*/ 4729 w 43256"/>
              <a:gd name="connsiteY0" fmla="*/ 26036 h 48459"/>
              <a:gd name="connsiteX1" fmla="*/ 2196 w 43256"/>
              <a:gd name="connsiteY1" fmla="*/ 25239 h 48459"/>
              <a:gd name="connsiteX2" fmla="*/ 6964 w 43256"/>
              <a:gd name="connsiteY2" fmla="*/ 34758 h 48459"/>
              <a:gd name="connsiteX3" fmla="*/ 5856 w 43256"/>
              <a:gd name="connsiteY3" fmla="*/ 35139 h 48459"/>
              <a:gd name="connsiteX4" fmla="*/ 16514 w 43256"/>
              <a:gd name="connsiteY4" fmla="*/ 38949 h 48459"/>
              <a:gd name="connsiteX5" fmla="*/ 15846 w 43256"/>
              <a:gd name="connsiteY5" fmla="*/ 37209 h 48459"/>
              <a:gd name="connsiteX6" fmla="*/ 28863 w 43256"/>
              <a:gd name="connsiteY6" fmla="*/ 34610 h 48459"/>
              <a:gd name="connsiteX7" fmla="*/ 28596 w 43256"/>
              <a:gd name="connsiteY7" fmla="*/ 36519 h 48459"/>
              <a:gd name="connsiteX8" fmla="*/ 34165 w 43256"/>
              <a:gd name="connsiteY8" fmla="*/ 22813 h 48459"/>
              <a:gd name="connsiteX9" fmla="*/ 37416 w 43256"/>
              <a:gd name="connsiteY9" fmla="*/ 29949 h 48459"/>
              <a:gd name="connsiteX10" fmla="*/ 41834 w 43256"/>
              <a:gd name="connsiteY10" fmla="*/ 15213 h 48459"/>
              <a:gd name="connsiteX11" fmla="*/ 40386 w 43256"/>
              <a:gd name="connsiteY11" fmla="*/ 17889 h 48459"/>
              <a:gd name="connsiteX12" fmla="*/ 38360 w 43256"/>
              <a:gd name="connsiteY12" fmla="*/ 5285 h 48459"/>
              <a:gd name="connsiteX13" fmla="*/ 38436 w 43256"/>
              <a:gd name="connsiteY13" fmla="*/ 6549 h 48459"/>
              <a:gd name="connsiteX14" fmla="*/ 29114 w 43256"/>
              <a:gd name="connsiteY14" fmla="*/ 3811 h 48459"/>
              <a:gd name="connsiteX15" fmla="*/ 29856 w 43256"/>
              <a:gd name="connsiteY15" fmla="*/ 2199 h 48459"/>
              <a:gd name="connsiteX16" fmla="*/ 22177 w 43256"/>
              <a:gd name="connsiteY16" fmla="*/ 4579 h 48459"/>
              <a:gd name="connsiteX17" fmla="*/ 22536 w 43256"/>
              <a:gd name="connsiteY17" fmla="*/ 3189 h 48459"/>
              <a:gd name="connsiteX18" fmla="*/ 14036 w 43256"/>
              <a:gd name="connsiteY18" fmla="*/ 5051 h 48459"/>
              <a:gd name="connsiteX19" fmla="*/ 15336 w 43256"/>
              <a:gd name="connsiteY19" fmla="*/ 6399 h 48459"/>
              <a:gd name="connsiteX20" fmla="*/ 4163 w 43256"/>
              <a:gd name="connsiteY20" fmla="*/ 15648 h 48459"/>
              <a:gd name="connsiteX21" fmla="*/ 3936 w 43256"/>
              <a:gd name="connsiteY21" fmla="*/ 14229 h 48459"/>
              <a:gd name="connsiteX0" fmla="*/ 3936 w 43256"/>
              <a:gd name="connsiteY0" fmla="*/ 14229 h 48459"/>
              <a:gd name="connsiteX1" fmla="*/ 5659 w 43256"/>
              <a:gd name="connsiteY1" fmla="*/ 6766 h 48459"/>
              <a:gd name="connsiteX2" fmla="*/ 14041 w 43256"/>
              <a:gd name="connsiteY2" fmla="*/ 5061 h 48459"/>
              <a:gd name="connsiteX3" fmla="*/ 22492 w 43256"/>
              <a:gd name="connsiteY3" fmla="*/ 3291 h 48459"/>
              <a:gd name="connsiteX4" fmla="*/ 25785 w 43256"/>
              <a:gd name="connsiteY4" fmla="*/ 59 h 48459"/>
              <a:gd name="connsiteX5" fmla="*/ 29869 w 43256"/>
              <a:gd name="connsiteY5" fmla="*/ 2340 h 48459"/>
              <a:gd name="connsiteX6" fmla="*/ 35499 w 43256"/>
              <a:gd name="connsiteY6" fmla="*/ 549 h 48459"/>
              <a:gd name="connsiteX7" fmla="*/ 38354 w 43256"/>
              <a:gd name="connsiteY7" fmla="*/ 5435 h 48459"/>
              <a:gd name="connsiteX8" fmla="*/ 42018 w 43256"/>
              <a:gd name="connsiteY8" fmla="*/ 10177 h 48459"/>
              <a:gd name="connsiteX9" fmla="*/ 41854 w 43256"/>
              <a:gd name="connsiteY9" fmla="*/ 15319 h 48459"/>
              <a:gd name="connsiteX10" fmla="*/ 43052 w 43256"/>
              <a:gd name="connsiteY10" fmla="*/ 23181 h 48459"/>
              <a:gd name="connsiteX11" fmla="*/ 37440 w 43256"/>
              <a:gd name="connsiteY11" fmla="*/ 30063 h 48459"/>
              <a:gd name="connsiteX12" fmla="*/ 35431 w 43256"/>
              <a:gd name="connsiteY12" fmla="*/ 35960 h 48459"/>
              <a:gd name="connsiteX13" fmla="*/ 28591 w 43256"/>
              <a:gd name="connsiteY13" fmla="*/ 36674 h 48459"/>
              <a:gd name="connsiteX14" fmla="*/ 23703 w 43256"/>
              <a:gd name="connsiteY14" fmla="*/ 42965 h 48459"/>
              <a:gd name="connsiteX15" fmla="*/ 16516 w 43256"/>
              <a:gd name="connsiteY15" fmla="*/ 39125 h 48459"/>
              <a:gd name="connsiteX16" fmla="*/ 5840 w 43256"/>
              <a:gd name="connsiteY16" fmla="*/ 35331 h 48459"/>
              <a:gd name="connsiteX17" fmla="*/ 1146 w 43256"/>
              <a:gd name="connsiteY17" fmla="*/ 31109 h 48459"/>
              <a:gd name="connsiteX18" fmla="*/ 2149 w 43256"/>
              <a:gd name="connsiteY18" fmla="*/ 25410 h 48459"/>
              <a:gd name="connsiteX19" fmla="*/ 31 w 43256"/>
              <a:gd name="connsiteY19" fmla="*/ 19563 h 48459"/>
              <a:gd name="connsiteX20" fmla="*/ 3899 w 43256"/>
              <a:gd name="connsiteY20" fmla="*/ 14366 h 48459"/>
              <a:gd name="connsiteX21" fmla="*/ 3936 w 43256"/>
              <a:gd name="connsiteY21" fmla="*/ 14229 h 48459"/>
              <a:gd name="connsiteX0" fmla="*/ 2699245 w 9240045"/>
              <a:gd name="connsiteY0" fmla="*/ 1869313 h 1916779"/>
              <a:gd name="connsiteX1" fmla="*/ 2651779 w 9240045"/>
              <a:gd name="connsiteY1" fmla="*/ 1916779 h 1916779"/>
              <a:gd name="connsiteX2" fmla="*/ 2699245 w 9240045"/>
              <a:gd name="connsiteY2" fmla="*/ 1869313 h 1916779"/>
              <a:gd name="connsiteX0" fmla="*/ 2826056 w 9240045"/>
              <a:gd name="connsiteY0" fmla="*/ 1751402 h 1916779"/>
              <a:gd name="connsiteX1" fmla="*/ 2961011 w 9240045"/>
              <a:gd name="connsiteY1" fmla="*/ 1837097 h 1916779"/>
              <a:gd name="connsiteX0" fmla="*/ 3035853 w 9240045"/>
              <a:gd name="connsiteY0" fmla="*/ 1587390 h 1916779"/>
              <a:gd name="connsiteX1" fmla="*/ 3413771 w 9240045"/>
              <a:gd name="connsiteY1" fmla="*/ 1785205 h 1916779"/>
              <a:gd name="connsiteX2" fmla="*/ 3035853 w 9240045"/>
              <a:gd name="connsiteY2" fmla="*/ 1587390 h 1916779"/>
              <a:gd name="connsiteX0" fmla="*/ 4729 w 43256"/>
              <a:gd name="connsiteY0" fmla="*/ 26036 h 48459"/>
              <a:gd name="connsiteX1" fmla="*/ 2196 w 43256"/>
              <a:gd name="connsiteY1" fmla="*/ 25239 h 48459"/>
              <a:gd name="connsiteX2" fmla="*/ 6964 w 43256"/>
              <a:gd name="connsiteY2" fmla="*/ 34758 h 48459"/>
              <a:gd name="connsiteX3" fmla="*/ 5856 w 43256"/>
              <a:gd name="connsiteY3" fmla="*/ 35139 h 48459"/>
              <a:gd name="connsiteX4" fmla="*/ 16514 w 43256"/>
              <a:gd name="connsiteY4" fmla="*/ 38949 h 48459"/>
              <a:gd name="connsiteX5" fmla="*/ 15846 w 43256"/>
              <a:gd name="connsiteY5" fmla="*/ 37209 h 48459"/>
              <a:gd name="connsiteX6" fmla="*/ 28863 w 43256"/>
              <a:gd name="connsiteY6" fmla="*/ 34610 h 48459"/>
              <a:gd name="connsiteX7" fmla="*/ 28596 w 43256"/>
              <a:gd name="connsiteY7" fmla="*/ 36519 h 48459"/>
              <a:gd name="connsiteX8" fmla="*/ 34165 w 43256"/>
              <a:gd name="connsiteY8" fmla="*/ 22813 h 48459"/>
              <a:gd name="connsiteX9" fmla="*/ 37416 w 43256"/>
              <a:gd name="connsiteY9" fmla="*/ 29949 h 48459"/>
              <a:gd name="connsiteX10" fmla="*/ 41834 w 43256"/>
              <a:gd name="connsiteY10" fmla="*/ 15213 h 48459"/>
              <a:gd name="connsiteX11" fmla="*/ 40386 w 43256"/>
              <a:gd name="connsiteY11" fmla="*/ 17889 h 48459"/>
              <a:gd name="connsiteX12" fmla="*/ 38360 w 43256"/>
              <a:gd name="connsiteY12" fmla="*/ 5285 h 48459"/>
              <a:gd name="connsiteX13" fmla="*/ 38436 w 43256"/>
              <a:gd name="connsiteY13" fmla="*/ 6549 h 48459"/>
              <a:gd name="connsiteX14" fmla="*/ 29114 w 43256"/>
              <a:gd name="connsiteY14" fmla="*/ 3811 h 48459"/>
              <a:gd name="connsiteX15" fmla="*/ 29856 w 43256"/>
              <a:gd name="connsiteY15" fmla="*/ 2199 h 48459"/>
              <a:gd name="connsiteX16" fmla="*/ 22177 w 43256"/>
              <a:gd name="connsiteY16" fmla="*/ 4579 h 48459"/>
              <a:gd name="connsiteX17" fmla="*/ 22536 w 43256"/>
              <a:gd name="connsiteY17" fmla="*/ 3189 h 48459"/>
              <a:gd name="connsiteX18" fmla="*/ 14036 w 43256"/>
              <a:gd name="connsiteY18" fmla="*/ 5051 h 48459"/>
              <a:gd name="connsiteX19" fmla="*/ 15336 w 43256"/>
              <a:gd name="connsiteY19" fmla="*/ 6399 h 48459"/>
              <a:gd name="connsiteX20" fmla="*/ 4163 w 43256"/>
              <a:gd name="connsiteY20" fmla="*/ 15648 h 48459"/>
              <a:gd name="connsiteX21" fmla="*/ 3936 w 43256"/>
              <a:gd name="connsiteY21" fmla="*/ 14229 h 48459"/>
              <a:gd name="connsiteX0" fmla="*/ 3936 w 43256"/>
              <a:gd name="connsiteY0" fmla="*/ 14229 h 48459"/>
              <a:gd name="connsiteX1" fmla="*/ 5659 w 43256"/>
              <a:gd name="connsiteY1" fmla="*/ 6766 h 48459"/>
              <a:gd name="connsiteX2" fmla="*/ 14041 w 43256"/>
              <a:gd name="connsiteY2" fmla="*/ 5061 h 48459"/>
              <a:gd name="connsiteX3" fmla="*/ 22492 w 43256"/>
              <a:gd name="connsiteY3" fmla="*/ 3291 h 48459"/>
              <a:gd name="connsiteX4" fmla="*/ 25785 w 43256"/>
              <a:gd name="connsiteY4" fmla="*/ 59 h 48459"/>
              <a:gd name="connsiteX5" fmla="*/ 29869 w 43256"/>
              <a:gd name="connsiteY5" fmla="*/ 2340 h 48459"/>
              <a:gd name="connsiteX6" fmla="*/ 35499 w 43256"/>
              <a:gd name="connsiteY6" fmla="*/ 549 h 48459"/>
              <a:gd name="connsiteX7" fmla="*/ 38354 w 43256"/>
              <a:gd name="connsiteY7" fmla="*/ 5435 h 48459"/>
              <a:gd name="connsiteX8" fmla="*/ 42018 w 43256"/>
              <a:gd name="connsiteY8" fmla="*/ 10177 h 48459"/>
              <a:gd name="connsiteX9" fmla="*/ 41854 w 43256"/>
              <a:gd name="connsiteY9" fmla="*/ 15319 h 48459"/>
              <a:gd name="connsiteX10" fmla="*/ 43052 w 43256"/>
              <a:gd name="connsiteY10" fmla="*/ 23181 h 48459"/>
              <a:gd name="connsiteX11" fmla="*/ 37440 w 43256"/>
              <a:gd name="connsiteY11" fmla="*/ 30063 h 48459"/>
              <a:gd name="connsiteX12" fmla="*/ 35431 w 43256"/>
              <a:gd name="connsiteY12" fmla="*/ 35960 h 48459"/>
              <a:gd name="connsiteX13" fmla="*/ 28591 w 43256"/>
              <a:gd name="connsiteY13" fmla="*/ 36674 h 48459"/>
              <a:gd name="connsiteX14" fmla="*/ 23703 w 43256"/>
              <a:gd name="connsiteY14" fmla="*/ 42965 h 48459"/>
              <a:gd name="connsiteX15" fmla="*/ 16516 w 43256"/>
              <a:gd name="connsiteY15" fmla="*/ 39125 h 48459"/>
              <a:gd name="connsiteX16" fmla="*/ 5840 w 43256"/>
              <a:gd name="connsiteY16" fmla="*/ 35331 h 48459"/>
              <a:gd name="connsiteX17" fmla="*/ 1146 w 43256"/>
              <a:gd name="connsiteY17" fmla="*/ 31109 h 48459"/>
              <a:gd name="connsiteX18" fmla="*/ 2149 w 43256"/>
              <a:gd name="connsiteY18" fmla="*/ 25410 h 48459"/>
              <a:gd name="connsiteX19" fmla="*/ 31 w 43256"/>
              <a:gd name="connsiteY19" fmla="*/ 19563 h 48459"/>
              <a:gd name="connsiteX20" fmla="*/ 3899 w 43256"/>
              <a:gd name="connsiteY20" fmla="*/ 14366 h 48459"/>
              <a:gd name="connsiteX21" fmla="*/ 3936 w 43256"/>
              <a:gd name="connsiteY21" fmla="*/ 14229 h 48459"/>
              <a:gd name="connsiteX0" fmla="*/ 2699245 w 9240045"/>
              <a:gd name="connsiteY0" fmla="*/ 1869313 h 1916779"/>
              <a:gd name="connsiteX1" fmla="*/ 2651779 w 9240045"/>
              <a:gd name="connsiteY1" fmla="*/ 1916779 h 1916779"/>
              <a:gd name="connsiteX2" fmla="*/ 2699245 w 9240045"/>
              <a:gd name="connsiteY2" fmla="*/ 1869313 h 1916779"/>
              <a:gd name="connsiteX0" fmla="*/ 2826056 w 9240045"/>
              <a:gd name="connsiteY0" fmla="*/ 1751402 h 1916779"/>
              <a:gd name="connsiteX1" fmla="*/ 2961011 w 9240045"/>
              <a:gd name="connsiteY1" fmla="*/ 1837097 h 1916779"/>
              <a:gd name="connsiteX0" fmla="*/ 3035853 w 9240045"/>
              <a:gd name="connsiteY0" fmla="*/ 1587390 h 1916779"/>
              <a:gd name="connsiteX1" fmla="*/ 3413771 w 9240045"/>
              <a:gd name="connsiteY1" fmla="*/ 1785205 h 1916779"/>
              <a:gd name="connsiteX2" fmla="*/ 3035853 w 9240045"/>
              <a:gd name="connsiteY2" fmla="*/ 1587390 h 1916779"/>
              <a:gd name="connsiteX0" fmla="*/ 4729 w 43256"/>
              <a:gd name="connsiteY0" fmla="*/ 26036 h 48459"/>
              <a:gd name="connsiteX1" fmla="*/ 2196 w 43256"/>
              <a:gd name="connsiteY1" fmla="*/ 25239 h 48459"/>
              <a:gd name="connsiteX2" fmla="*/ 6964 w 43256"/>
              <a:gd name="connsiteY2" fmla="*/ 34758 h 48459"/>
              <a:gd name="connsiteX3" fmla="*/ 5856 w 43256"/>
              <a:gd name="connsiteY3" fmla="*/ 35139 h 48459"/>
              <a:gd name="connsiteX4" fmla="*/ 16514 w 43256"/>
              <a:gd name="connsiteY4" fmla="*/ 38949 h 48459"/>
              <a:gd name="connsiteX5" fmla="*/ 15846 w 43256"/>
              <a:gd name="connsiteY5" fmla="*/ 37209 h 48459"/>
              <a:gd name="connsiteX6" fmla="*/ 28863 w 43256"/>
              <a:gd name="connsiteY6" fmla="*/ 34610 h 48459"/>
              <a:gd name="connsiteX7" fmla="*/ 28596 w 43256"/>
              <a:gd name="connsiteY7" fmla="*/ 36519 h 48459"/>
              <a:gd name="connsiteX8" fmla="*/ 34165 w 43256"/>
              <a:gd name="connsiteY8" fmla="*/ 22813 h 48459"/>
              <a:gd name="connsiteX9" fmla="*/ 37416 w 43256"/>
              <a:gd name="connsiteY9" fmla="*/ 29949 h 48459"/>
              <a:gd name="connsiteX10" fmla="*/ 41834 w 43256"/>
              <a:gd name="connsiteY10" fmla="*/ 15213 h 48459"/>
              <a:gd name="connsiteX11" fmla="*/ 40386 w 43256"/>
              <a:gd name="connsiteY11" fmla="*/ 17889 h 48459"/>
              <a:gd name="connsiteX12" fmla="*/ 38360 w 43256"/>
              <a:gd name="connsiteY12" fmla="*/ 5285 h 48459"/>
              <a:gd name="connsiteX13" fmla="*/ 38436 w 43256"/>
              <a:gd name="connsiteY13" fmla="*/ 6549 h 48459"/>
              <a:gd name="connsiteX14" fmla="*/ 29114 w 43256"/>
              <a:gd name="connsiteY14" fmla="*/ 3811 h 48459"/>
              <a:gd name="connsiteX15" fmla="*/ 29856 w 43256"/>
              <a:gd name="connsiteY15" fmla="*/ 2199 h 48459"/>
              <a:gd name="connsiteX16" fmla="*/ 22177 w 43256"/>
              <a:gd name="connsiteY16" fmla="*/ 4579 h 48459"/>
              <a:gd name="connsiteX17" fmla="*/ 22536 w 43256"/>
              <a:gd name="connsiteY17" fmla="*/ 3189 h 48459"/>
              <a:gd name="connsiteX18" fmla="*/ 14036 w 43256"/>
              <a:gd name="connsiteY18" fmla="*/ 5051 h 48459"/>
              <a:gd name="connsiteX19" fmla="*/ 15336 w 43256"/>
              <a:gd name="connsiteY19" fmla="*/ 6399 h 48459"/>
              <a:gd name="connsiteX20" fmla="*/ 4163 w 43256"/>
              <a:gd name="connsiteY20" fmla="*/ 15648 h 48459"/>
              <a:gd name="connsiteX21" fmla="*/ 3936 w 43256"/>
              <a:gd name="connsiteY21" fmla="*/ 14229 h 48459"/>
              <a:gd name="connsiteX0" fmla="*/ 3936 w 43256"/>
              <a:gd name="connsiteY0" fmla="*/ 14229 h 48459"/>
              <a:gd name="connsiteX1" fmla="*/ 5659 w 43256"/>
              <a:gd name="connsiteY1" fmla="*/ 6766 h 48459"/>
              <a:gd name="connsiteX2" fmla="*/ 14041 w 43256"/>
              <a:gd name="connsiteY2" fmla="*/ 5061 h 48459"/>
              <a:gd name="connsiteX3" fmla="*/ 22492 w 43256"/>
              <a:gd name="connsiteY3" fmla="*/ 3291 h 48459"/>
              <a:gd name="connsiteX4" fmla="*/ 25785 w 43256"/>
              <a:gd name="connsiteY4" fmla="*/ 59 h 48459"/>
              <a:gd name="connsiteX5" fmla="*/ 29869 w 43256"/>
              <a:gd name="connsiteY5" fmla="*/ 2340 h 48459"/>
              <a:gd name="connsiteX6" fmla="*/ 35499 w 43256"/>
              <a:gd name="connsiteY6" fmla="*/ 549 h 48459"/>
              <a:gd name="connsiteX7" fmla="*/ 38354 w 43256"/>
              <a:gd name="connsiteY7" fmla="*/ 5435 h 48459"/>
              <a:gd name="connsiteX8" fmla="*/ 42018 w 43256"/>
              <a:gd name="connsiteY8" fmla="*/ 10177 h 48459"/>
              <a:gd name="connsiteX9" fmla="*/ 41854 w 43256"/>
              <a:gd name="connsiteY9" fmla="*/ 15319 h 48459"/>
              <a:gd name="connsiteX10" fmla="*/ 43052 w 43256"/>
              <a:gd name="connsiteY10" fmla="*/ 23181 h 48459"/>
              <a:gd name="connsiteX11" fmla="*/ 37440 w 43256"/>
              <a:gd name="connsiteY11" fmla="*/ 30063 h 48459"/>
              <a:gd name="connsiteX12" fmla="*/ 35431 w 43256"/>
              <a:gd name="connsiteY12" fmla="*/ 35960 h 48459"/>
              <a:gd name="connsiteX13" fmla="*/ 28591 w 43256"/>
              <a:gd name="connsiteY13" fmla="*/ 36674 h 48459"/>
              <a:gd name="connsiteX14" fmla="*/ 23703 w 43256"/>
              <a:gd name="connsiteY14" fmla="*/ 42965 h 48459"/>
              <a:gd name="connsiteX15" fmla="*/ 16516 w 43256"/>
              <a:gd name="connsiteY15" fmla="*/ 39125 h 48459"/>
              <a:gd name="connsiteX16" fmla="*/ 5840 w 43256"/>
              <a:gd name="connsiteY16" fmla="*/ 35331 h 48459"/>
              <a:gd name="connsiteX17" fmla="*/ 1146 w 43256"/>
              <a:gd name="connsiteY17" fmla="*/ 31109 h 48459"/>
              <a:gd name="connsiteX18" fmla="*/ 2149 w 43256"/>
              <a:gd name="connsiteY18" fmla="*/ 25410 h 48459"/>
              <a:gd name="connsiteX19" fmla="*/ 31 w 43256"/>
              <a:gd name="connsiteY19" fmla="*/ 19563 h 48459"/>
              <a:gd name="connsiteX20" fmla="*/ 3899 w 43256"/>
              <a:gd name="connsiteY20" fmla="*/ 14366 h 48459"/>
              <a:gd name="connsiteX21" fmla="*/ 3936 w 43256"/>
              <a:gd name="connsiteY21" fmla="*/ 14229 h 48459"/>
              <a:gd name="connsiteX0" fmla="*/ 2699245 w 9240045"/>
              <a:gd name="connsiteY0" fmla="*/ 1869313 h 1916779"/>
              <a:gd name="connsiteX1" fmla="*/ 2651779 w 9240045"/>
              <a:gd name="connsiteY1" fmla="*/ 1916779 h 1916779"/>
              <a:gd name="connsiteX2" fmla="*/ 2699245 w 9240045"/>
              <a:gd name="connsiteY2" fmla="*/ 1869313 h 1916779"/>
              <a:gd name="connsiteX0" fmla="*/ 2826056 w 9240045"/>
              <a:gd name="connsiteY0" fmla="*/ 1751402 h 1916779"/>
              <a:gd name="connsiteX1" fmla="*/ 2961011 w 9240045"/>
              <a:gd name="connsiteY1" fmla="*/ 1837097 h 1916779"/>
              <a:gd name="connsiteX0" fmla="*/ 3042010 w 9240045"/>
              <a:gd name="connsiteY0" fmla="*/ 1735172 h 1916779"/>
              <a:gd name="connsiteX1" fmla="*/ 3413771 w 9240045"/>
              <a:gd name="connsiteY1" fmla="*/ 1785205 h 1916779"/>
              <a:gd name="connsiteX2" fmla="*/ 3042010 w 9240045"/>
              <a:gd name="connsiteY2" fmla="*/ 1735172 h 1916779"/>
              <a:gd name="connsiteX0" fmla="*/ 4729 w 43256"/>
              <a:gd name="connsiteY0" fmla="*/ 26036 h 48459"/>
              <a:gd name="connsiteX1" fmla="*/ 2196 w 43256"/>
              <a:gd name="connsiteY1" fmla="*/ 25239 h 48459"/>
              <a:gd name="connsiteX2" fmla="*/ 6964 w 43256"/>
              <a:gd name="connsiteY2" fmla="*/ 34758 h 48459"/>
              <a:gd name="connsiteX3" fmla="*/ 5856 w 43256"/>
              <a:gd name="connsiteY3" fmla="*/ 35139 h 48459"/>
              <a:gd name="connsiteX4" fmla="*/ 16514 w 43256"/>
              <a:gd name="connsiteY4" fmla="*/ 38949 h 48459"/>
              <a:gd name="connsiteX5" fmla="*/ 15846 w 43256"/>
              <a:gd name="connsiteY5" fmla="*/ 37209 h 48459"/>
              <a:gd name="connsiteX6" fmla="*/ 28863 w 43256"/>
              <a:gd name="connsiteY6" fmla="*/ 34610 h 48459"/>
              <a:gd name="connsiteX7" fmla="*/ 28596 w 43256"/>
              <a:gd name="connsiteY7" fmla="*/ 36519 h 48459"/>
              <a:gd name="connsiteX8" fmla="*/ 34165 w 43256"/>
              <a:gd name="connsiteY8" fmla="*/ 22813 h 48459"/>
              <a:gd name="connsiteX9" fmla="*/ 37416 w 43256"/>
              <a:gd name="connsiteY9" fmla="*/ 29949 h 48459"/>
              <a:gd name="connsiteX10" fmla="*/ 41834 w 43256"/>
              <a:gd name="connsiteY10" fmla="*/ 15213 h 48459"/>
              <a:gd name="connsiteX11" fmla="*/ 40386 w 43256"/>
              <a:gd name="connsiteY11" fmla="*/ 17889 h 48459"/>
              <a:gd name="connsiteX12" fmla="*/ 38360 w 43256"/>
              <a:gd name="connsiteY12" fmla="*/ 5285 h 48459"/>
              <a:gd name="connsiteX13" fmla="*/ 38436 w 43256"/>
              <a:gd name="connsiteY13" fmla="*/ 6549 h 48459"/>
              <a:gd name="connsiteX14" fmla="*/ 29114 w 43256"/>
              <a:gd name="connsiteY14" fmla="*/ 3811 h 48459"/>
              <a:gd name="connsiteX15" fmla="*/ 29856 w 43256"/>
              <a:gd name="connsiteY15" fmla="*/ 2199 h 48459"/>
              <a:gd name="connsiteX16" fmla="*/ 22177 w 43256"/>
              <a:gd name="connsiteY16" fmla="*/ 4579 h 48459"/>
              <a:gd name="connsiteX17" fmla="*/ 22536 w 43256"/>
              <a:gd name="connsiteY17" fmla="*/ 3189 h 48459"/>
              <a:gd name="connsiteX18" fmla="*/ 14036 w 43256"/>
              <a:gd name="connsiteY18" fmla="*/ 5051 h 48459"/>
              <a:gd name="connsiteX19" fmla="*/ 15336 w 43256"/>
              <a:gd name="connsiteY19" fmla="*/ 6399 h 48459"/>
              <a:gd name="connsiteX20" fmla="*/ 4163 w 43256"/>
              <a:gd name="connsiteY20" fmla="*/ 15648 h 48459"/>
              <a:gd name="connsiteX21" fmla="*/ 3936 w 43256"/>
              <a:gd name="connsiteY21" fmla="*/ 14229 h 48459"/>
              <a:gd name="connsiteX0" fmla="*/ 3936 w 43256"/>
              <a:gd name="connsiteY0" fmla="*/ 14229 h 52585"/>
              <a:gd name="connsiteX1" fmla="*/ 5659 w 43256"/>
              <a:gd name="connsiteY1" fmla="*/ 6766 h 52585"/>
              <a:gd name="connsiteX2" fmla="*/ 14041 w 43256"/>
              <a:gd name="connsiteY2" fmla="*/ 5061 h 52585"/>
              <a:gd name="connsiteX3" fmla="*/ 22492 w 43256"/>
              <a:gd name="connsiteY3" fmla="*/ 3291 h 52585"/>
              <a:gd name="connsiteX4" fmla="*/ 25785 w 43256"/>
              <a:gd name="connsiteY4" fmla="*/ 59 h 52585"/>
              <a:gd name="connsiteX5" fmla="*/ 29869 w 43256"/>
              <a:gd name="connsiteY5" fmla="*/ 2340 h 52585"/>
              <a:gd name="connsiteX6" fmla="*/ 35499 w 43256"/>
              <a:gd name="connsiteY6" fmla="*/ 549 h 52585"/>
              <a:gd name="connsiteX7" fmla="*/ 38354 w 43256"/>
              <a:gd name="connsiteY7" fmla="*/ 5435 h 52585"/>
              <a:gd name="connsiteX8" fmla="*/ 42018 w 43256"/>
              <a:gd name="connsiteY8" fmla="*/ 10177 h 52585"/>
              <a:gd name="connsiteX9" fmla="*/ 41854 w 43256"/>
              <a:gd name="connsiteY9" fmla="*/ 15319 h 52585"/>
              <a:gd name="connsiteX10" fmla="*/ 43052 w 43256"/>
              <a:gd name="connsiteY10" fmla="*/ 23181 h 52585"/>
              <a:gd name="connsiteX11" fmla="*/ 37440 w 43256"/>
              <a:gd name="connsiteY11" fmla="*/ 30063 h 52585"/>
              <a:gd name="connsiteX12" fmla="*/ 35431 w 43256"/>
              <a:gd name="connsiteY12" fmla="*/ 35960 h 52585"/>
              <a:gd name="connsiteX13" fmla="*/ 28591 w 43256"/>
              <a:gd name="connsiteY13" fmla="*/ 36674 h 52585"/>
              <a:gd name="connsiteX14" fmla="*/ 23703 w 43256"/>
              <a:gd name="connsiteY14" fmla="*/ 42965 h 52585"/>
              <a:gd name="connsiteX15" fmla="*/ 16516 w 43256"/>
              <a:gd name="connsiteY15" fmla="*/ 39125 h 52585"/>
              <a:gd name="connsiteX16" fmla="*/ 5840 w 43256"/>
              <a:gd name="connsiteY16" fmla="*/ 35331 h 52585"/>
              <a:gd name="connsiteX17" fmla="*/ 1146 w 43256"/>
              <a:gd name="connsiteY17" fmla="*/ 31109 h 52585"/>
              <a:gd name="connsiteX18" fmla="*/ 2149 w 43256"/>
              <a:gd name="connsiteY18" fmla="*/ 25410 h 52585"/>
              <a:gd name="connsiteX19" fmla="*/ 31 w 43256"/>
              <a:gd name="connsiteY19" fmla="*/ 19563 h 52585"/>
              <a:gd name="connsiteX20" fmla="*/ 3899 w 43256"/>
              <a:gd name="connsiteY20" fmla="*/ 14366 h 52585"/>
              <a:gd name="connsiteX21" fmla="*/ 3936 w 43256"/>
              <a:gd name="connsiteY21" fmla="*/ 14229 h 52585"/>
              <a:gd name="connsiteX0" fmla="*/ 2699245 w 9240045"/>
              <a:gd name="connsiteY0" fmla="*/ 1869313 h 2079996"/>
              <a:gd name="connsiteX1" fmla="*/ 2651779 w 9240045"/>
              <a:gd name="connsiteY1" fmla="*/ 1916779 h 2079996"/>
              <a:gd name="connsiteX2" fmla="*/ 2699245 w 9240045"/>
              <a:gd name="connsiteY2" fmla="*/ 1869313 h 2079996"/>
              <a:gd name="connsiteX0" fmla="*/ 2826056 w 9240045"/>
              <a:gd name="connsiteY0" fmla="*/ 1751402 h 2079996"/>
              <a:gd name="connsiteX1" fmla="*/ 2961011 w 9240045"/>
              <a:gd name="connsiteY1" fmla="*/ 1837097 h 2079996"/>
              <a:gd name="connsiteX0" fmla="*/ 3115901 w 9240045"/>
              <a:gd name="connsiteY0" fmla="*/ 2079996 h 2079996"/>
              <a:gd name="connsiteX1" fmla="*/ 3413771 w 9240045"/>
              <a:gd name="connsiteY1" fmla="*/ 1785205 h 2079996"/>
              <a:gd name="connsiteX2" fmla="*/ 3115901 w 9240045"/>
              <a:gd name="connsiteY2" fmla="*/ 2079996 h 2079996"/>
              <a:gd name="connsiteX0" fmla="*/ 4729 w 43256"/>
              <a:gd name="connsiteY0" fmla="*/ 26036 h 52585"/>
              <a:gd name="connsiteX1" fmla="*/ 2196 w 43256"/>
              <a:gd name="connsiteY1" fmla="*/ 25239 h 52585"/>
              <a:gd name="connsiteX2" fmla="*/ 6964 w 43256"/>
              <a:gd name="connsiteY2" fmla="*/ 34758 h 52585"/>
              <a:gd name="connsiteX3" fmla="*/ 5856 w 43256"/>
              <a:gd name="connsiteY3" fmla="*/ 35139 h 52585"/>
              <a:gd name="connsiteX4" fmla="*/ 16514 w 43256"/>
              <a:gd name="connsiteY4" fmla="*/ 38949 h 52585"/>
              <a:gd name="connsiteX5" fmla="*/ 15846 w 43256"/>
              <a:gd name="connsiteY5" fmla="*/ 37209 h 52585"/>
              <a:gd name="connsiteX6" fmla="*/ 28863 w 43256"/>
              <a:gd name="connsiteY6" fmla="*/ 34610 h 52585"/>
              <a:gd name="connsiteX7" fmla="*/ 28596 w 43256"/>
              <a:gd name="connsiteY7" fmla="*/ 36519 h 52585"/>
              <a:gd name="connsiteX8" fmla="*/ 34165 w 43256"/>
              <a:gd name="connsiteY8" fmla="*/ 22813 h 52585"/>
              <a:gd name="connsiteX9" fmla="*/ 37416 w 43256"/>
              <a:gd name="connsiteY9" fmla="*/ 29949 h 52585"/>
              <a:gd name="connsiteX10" fmla="*/ 41834 w 43256"/>
              <a:gd name="connsiteY10" fmla="*/ 15213 h 52585"/>
              <a:gd name="connsiteX11" fmla="*/ 40386 w 43256"/>
              <a:gd name="connsiteY11" fmla="*/ 17889 h 52585"/>
              <a:gd name="connsiteX12" fmla="*/ 38360 w 43256"/>
              <a:gd name="connsiteY12" fmla="*/ 5285 h 52585"/>
              <a:gd name="connsiteX13" fmla="*/ 38436 w 43256"/>
              <a:gd name="connsiteY13" fmla="*/ 6549 h 52585"/>
              <a:gd name="connsiteX14" fmla="*/ 29114 w 43256"/>
              <a:gd name="connsiteY14" fmla="*/ 3811 h 52585"/>
              <a:gd name="connsiteX15" fmla="*/ 29856 w 43256"/>
              <a:gd name="connsiteY15" fmla="*/ 2199 h 52585"/>
              <a:gd name="connsiteX16" fmla="*/ 22177 w 43256"/>
              <a:gd name="connsiteY16" fmla="*/ 4579 h 52585"/>
              <a:gd name="connsiteX17" fmla="*/ 22536 w 43256"/>
              <a:gd name="connsiteY17" fmla="*/ 3189 h 52585"/>
              <a:gd name="connsiteX18" fmla="*/ 14036 w 43256"/>
              <a:gd name="connsiteY18" fmla="*/ 5051 h 52585"/>
              <a:gd name="connsiteX19" fmla="*/ 15336 w 43256"/>
              <a:gd name="connsiteY19" fmla="*/ 6399 h 52585"/>
              <a:gd name="connsiteX20" fmla="*/ 4163 w 43256"/>
              <a:gd name="connsiteY20" fmla="*/ 15648 h 52585"/>
              <a:gd name="connsiteX21" fmla="*/ 3936 w 43256"/>
              <a:gd name="connsiteY21" fmla="*/ 14229 h 52585"/>
              <a:gd name="connsiteX0" fmla="*/ 3936 w 43256"/>
              <a:gd name="connsiteY0" fmla="*/ 14229 h 52585"/>
              <a:gd name="connsiteX1" fmla="*/ 5659 w 43256"/>
              <a:gd name="connsiteY1" fmla="*/ 6766 h 52585"/>
              <a:gd name="connsiteX2" fmla="*/ 14041 w 43256"/>
              <a:gd name="connsiteY2" fmla="*/ 5061 h 52585"/>
              <a:gd name="connsiteX3" fmla="*/ 22492 w 43256"/>
              <a:gd name="connsiteY3" fmla="*/ 3291 h 52585"/>
              <a:gd name="connsiteX4" fmla="*/ 25785 w 43256"/>
              <a:gd name="connsiteY4" fmla="*/ 59 h 52585"/>
              <a:gd name="connsiteX5" fmla="*/ 29869 w 43256"/>
              <a:gd name="connsiteY5" fmla="*/ 2340 h 52585"/>
              <a:gd name="connsiteX6" fmla="*/ 35499 w 43256"/>
              <a:gd name="connsiteY6" fmla="*/ 549 h 52585"/>
              <a:gd name="connsiteX7" fmla="*/ 38354 w 43256"/>
              <a:gd name="connsiteY7" fmla="*/ 5435 h 52585"/>
              <a:gd name="connsiteX8" fmla="*/ 42018 w 43256"/>
              <a:gd name="connsiteY8" fmla="*/ 10177 h 52585"/>
              <a:gd name="connsiteX9" fmla="*/ 41854 w 43256"/>
              <a:gd name="connsiteY9" fmla="*/ 15319 h 52585"/>
              <a:gd name="connsiteX10" fmla="*/ 43052 w 43256"/>
              <a:gd name="connsiteY10" fmla="*/ 23181 h 52585"/>
              <a:gd name="connsiteX11" fmla="*/ 37440 w 43256"/>
              <a:gd name="connsiteY11" fmla="*/ 30063 h 52585"/>
              <a:gd name="connsiteX12" fmla="*/ 35431 w 43256"/>
              <a:gd name="connsiteY12" fmla="*/ 35960 h 52585"/>
              <a:gd name="connsiteX13" fmla="*/ 28591 w 43256"/>
              <a:gd name="connsiteY13" fmla="*/ 36674 h 52585"/>
              <a:gd name="connsiteX14" fmla="*/ 23703 w 43256"/>
              <a:gd name="connsiteY14" fmla="*/ 42965 h 52585"/>
              <a:gd name="connsiteX15" fmla="*/ 16516 w 43256"/>
              <a:gd name="connsiteY15" fmla="*/ 39125 h 52585"/>
              <a:gd name="connsiteX16" fmla="*/ 5840 w 43256"/>
              <a:gd name="connsiteY16" fmla="*/ 35331 h 52585"/>
              <a:gd name="connsiteX17" fmla="*/ 1146 w 43256"/>
              <a:gd name="connsiteY17" fmla="*/ 31109 h 52585"/>
              <a:gd name="connsiteX18" fmla="*/ 2149 w 43256"/>
              <a:gd name="connsiteY18" fmla="*/ 25410 h 52585"/>
              <a:gd name="connsiteX19" fmla="*/ 31 w 43256"/>
              <a:gd name="connsiteY19" fmla="*/ 19563 h 52585"/>
              <a:gd name="connsiteX20" fmla="*/ 3899 w 43256"/>
              <a:gd name="connsiteY20" fmla="*/ 14366 h 52585"/>
              <a:gd name="connsiteX21" fmla="*/ 3936 w 43256"/>
              <a:gd name="connsiteY21" fmla="*/ 14229 h 52585"/>
              <a:gd name="connsiteX0" fmla="*/ 2699245 w 9240045"/>
              <a:gd name="connsiteY0" fmla="*/ 1869313 h 2079996"/>
              <a:gd name="connsiteX1" fmla="*/ 2651779 w 9240045"/>
              <a:gd name="connsiteY1" fmla="*/ 1916779 h 2079996"/>
              <a:gd name="connsiteX2" fmla="*/ 2699245 w 9240045"/>
              <a:gd name="connsiteY2" fmla="*/ 1869313 h 2079996"/>
              <a:gd name="connsiteX0" fmla="*/ 2826056 w 9240045"/>
              <a:gd name="connsiteY0" fmla="*/ 1751402 h 2079996"/>
              <a:gd name="connsiteX1" fmla="*/ 2961011 w 9240045"/>
              <a:gd name="connsiteY1" fmla="*/ 1837097 h 2079996"/>
              <a:gd name="connsiteX0" fmla="*/ 3115901 w 9240045"/>
              <a:gd name="connsiteY0" fmla="*/ 2079996 h 2079996"/>
              <a:gd name="connsiteX1" fmla="*/ 3509213 w 9240045"/>
              <a:gd name="connsiteY1" fmla="*/ 1976090 h 2079996"/>
              <a:gd name="connsiteX2" fmla="*/ 3115901 w 9240045"/>
              <a:gd name="connsiteY2" fmla="*/ 2079996 h 2079996"/>
              <a:gd name="connsiteX0" fmla="*/ 4729 w 43256"/>
              <a:gd name="connsiteY0" fmla="*/ 26036 h 52585"/>
              <a:gd name="connsiteX1" fmla="*/ 2196 w 43256"/>
              <a:gd name="connsiteY1" fmla="*/ 25239 h 52585"/>
              <a:gd name="connsiteX2" fmla="*/ 6964 w 43256"/>
              <a:gd name="connsiteY2" fmla="*/ 34758 h 52585"/>
              <a:gd name="connsiteX3" fmla="*/ 5856 w 43256"/>
              <a:gd name="connsiteY3" fmla="*/ 35139 h 52585"/>
              <a:gd name="connsiteX4" fmla="*/ 16514 w 43256"/>
              <a:gd name="connsiteY4" fmla="*/ 38949 h 52585"/>
              <a:gd name="connsiteX5" fmla="*/ 15846 w 43256"/>
              <a:gd name="connsiteY5" fmla="*/ 37209 h 52585"/>
              <a:gd name="connsiteX6" fmla="*/ 28863 w 43256"/>
              <a:gd name="connsiteY6" fmla="*/ 34610 h 52585"/>
              <a:gd name="connsiteX7" fmla="*/ 28596 w 43256"/>
              <a:gd name="connsiteY7" fmla="*/ 36519 h 52585"/>
              <a:gd name="connsiteX8" fmla="*/ 34165 w 43256"/>
              <a:gd name="connsiteY8" fmla="*/ 22813 h 52585"/>
              <a:gd name="connsiteX9" fmla="*/ 37416 w 43256"/>
              <a:gd name="connsiteY9" fmla="*/ 29949 h 52585"/>
              <a:gd name="connsiteX10" fmla="*/ 41834 w 43256"/>
              <a:gd name="connsiteY10" fmla="*/ 15213 h 52585"/>
              <a:gd name="connsiteX11" fmla="*/ 40386 w 43256"/>
              <a:gd name="connsiteY11" fmla="*/ 17889 h 52585"/>
              <a:gd name="connsiteX12" fmla="*/ 38360 w 43256"/>
              <a:gd name="connsiteY12" fmla="*/ 5285 h 52585"/>
              <a:gd name="connsiteX13" fmla="*/ 38436 w 43256"/>
              <a:gd name="connsiteY13" fmla="*/ 6549 h 52585"/>
              <a:gd name="connsiteX14" fmla="*/ 29114 w 43256"/>
              <a:gd name="connsiteY14" fmla="*/ 3811 h 52585"/>
              <a:gd name="connsiteX15" fmla="*/ 29856 w 43256"/>
              <a:gd name="connsiteY15" fmla="*/ 2199 h 52585"/>
              <a:gd name="connsiteX16" fmla="*/ 22177 w 43256"/>
              <a:gd name="connsiteY16" fmla="*/ 4579 h 52585"/>
              <a:gd name="connsiteX17" fmla="*/ 22536 w 43256"/>
              <a:gd name="connsiteY17" fmla="*/ 3189 h 52585"/>
              <a:gd name="connsiteX18" fmla="*/ 14036 w 43256"/>
              <a:gd name="connsiteY18" fmla="*/ 5051 h 52585"/>
              <a:gd name="connsiteX19" fmla="*/ 15336 w 43256"/>
              <a:gd name="connsiteY19" fmla="*/ 6399 h 52585"/>
              <a:gd name="connsiteX20" fmla="*/ 4163 w 43256"/>
              <a:gd name="connsiteY20" fmla="*/ 15648 h 52585"/>
              <a:gd name="connsiteX21" fmla="*/ 3936 w 43256"/>
              <a:gd name="connsiteY21" fmla="*/ 14229 h 52585"/>
              <a:gd name="connsiteX0" fmla="*/ 3936 w 43256"/>
              <a:gd name="connsiteY0" fmla="*/ 14229 h 52585"/>
              <a:gd name="connsiteX1" fmla="*/ 5659 w 43256"/>
              <a:gd name="connsiteY1" fmla="*/ 6766 h 52585"/>
              <a:gd name="connsiteX2" fmla="*/ 14041 w 43256"/>
              <a:gd name="connsiteY2" fmla="*/ 5061 h 52585"/>
              <a:gd name="connsiteX3" fmla="*/ 22492 w 43256"/>
              <a:gd name="connsiteY3" fmla="*/ 3291 h 52585"/>
              <a:gd name="connsiteX4" fmla="*/ 25785 w 43256"/>
              <a:gd name="connsiteY4" fmla="*/ 59 h 52585"/>
              <a:gd name="connsiteX5" fmla="*/ 29869 w 43256"/>
              <a:gd name="connsiteY5" fmla="*/ 2340 h 52585"/>
              <a:gd name="connsiteX6" fmla="*/ 35499 w 43256"/>
              <a:gd name="connsiteY6" fmla="*/ 549 h 52585"/>
              <a:gd name="connsiteX7" fmla="*/ 38354 w 43256"/>
              <a:gd name="connsiteY7" fmla="*/ 5435 h 52585"/>
              <a:gd name="connsiteX8" fmla="*/ 42018 w 43256"/>
              <a:gd name="connsiteY8" fmla="*/ 10177 h 52585"/>
              <a:gd name="connsiteX9" fmla="*/ 41854 w 43256"/>
              <a:gd name="connsiteY9" fmla="*/ 15319 h 52585"/>
              <a:gd name="connsiteX10" fmla="*/ 43052 w 43256"/>
              <a:gd name="connsiteY10" fmla="*/ 23181 h 52585"/>
              <a:gd name="connsiteX11" fmla="*/ 37440 w 43256"/>
              <a:gd name="connsiteY11" fmla="*/ 30063 h 52585"/>
              <a:gd name="connsiteX12" fmla="*/ 35431 w 43256"/>
              <a:gd name="connsiteY12" fmla="*/ 35960 h 52585"/>
              <a:gd name="connsiteX13" fmla="*/ 28591 w 43256"/>
              <a:gd name="connsiteY13" fmla="*/ 36674 h 52585"/>
              <a:gd name="connsiteX14" fmla="*/ 23703 w 43256"/>
              <a:gd name="connsiteY14" fmla="*/ 42965 h 52585"/>
              <a:gd name="connsiteX15" fmla="*/ 16516 w 43256"/>
              <a:gd name="connsiteY15" fmla="*/ 39125 h 52585"/>
              <a:gd name="connsiteX16" fmla="*/ 5840 w 43256"/>
              <a:gd name="connsiteY16" fmla="*/ 35331 h 52585"/>
              <a:gd name="connsiteX17" fmla="*/ 1146 w 43256"/>
              <a:gd name="connsiteY17" fmla="*/ 31109 h 52585"/>
              <a:gd name="connsiteX18" fmla="*/ 2149 w 43256"/>
              <a:gd name="connsiteY18" fmla="*/ 25410 h 52585"/>
              <a:gd name="connsiteX19" fmla="*/ 31 w 43256"/>
              <a:gd name="connsiteY19" fmla="*/ 19563 h 52585"/>
              <a:gd name="connsiteX20" fmla="*/ 3899 w 43256"/>
              <a:gd name="connsiteY20" fmla="*/ 14366 h 52585"/>
              <a:gd name="connsiteX21" fmla="*/ 3936 w 43256"/>
              <a:gd name="connsiteY21" fmla="*/ 14229 h 52585"/>
              <a:gd name="connsiteX0" fmla="*/ 2699245 w 9240045"/>
              <a:gd name="connsiteY0" fmla="*/ 1869313 h 2079996"/>
              <a:gd name="connsiteX1" fmla="*/ 2651779 w 9240045"/>
              <a:gd name="connsiteY1" fmla="*/ 1916779 h 2079996"/>
              <a:gd name="connsiteX2" fmla="*/ 2699245 w 9240045"/>
              <a:gd name="connsiteY2" fmla="*/ 1869313 h 2079996"/>
              <a:gd name="connsiteX0" fmla="*/ 2826056 w 9240045"/>
              <a:gd name="connsiteY0" fmla="*/ 1751402 h 2079996"/>
              <a:gd name="connsiteX1" fmla="*/ 3007193 w 9240045"/>
              <a:gd name="connsiteY1" fmla="*/ 2071084 h 2079996"/>
              <a:gd name="connsiteX0" fmla="*/ 3115901 w 9240045"/>
              <a:gd name="connsiteY0" fmla="*/ 2079996 h 2079996"/>
              <a:gd name="connsiteX1" fmla="*/ 3509213 w 9240045"/>
              <a:gd name="connsiteY1" fmla="*/ 1976090 h 2079996"/>
              <a:gd name="connsiteX2" fmla="*/ 3115901 w 9240045"/>
              <a:gd name="connsiteY2" fmla="*/ 2079996 h 2079996"/>
              <a:gd name="connsiteX0" fmla="*/ 4729 w 43256"/>
              <a:gd name="connsiteY0" fmla="*/ 26036 h 52585"/>
              <a:gd name="connsiteX1" fmla="*/ 2196 w 43256"/>
              <a:gd name="connsiteY1" fmla="*/ 25239 h 52585"/>
              <a:gd name="connsiteX2" fmla="*/ 6964 w 43256"/>
              <a:gd name="connsiteY2" fmla="*/ 34758 h 52585"/>
              <a:gd name="connsiteX3" fmla="*/ 5856 w 43256"/>
              <a:gd name="connsiteY3" fmla="*/ 35139 h 52585"/>
              <a:gd name="connsiteX4" fmla="*/ 16514 w 43256"/>
              <a:gd name="connsiteY4" fmla="*/ 38949 h 52585"/>
              <a:gd name="connsiteX5" fmla="*/ 15846 w 43256"/>
              <a:gd name="connsiteY5" fmla="*/ 37209 h 52585"/>
              <a:gd name="connsiteX6" fmla="*/ 28863 w 43256"/>
              <a:gd name="connsiteY6" fmla="*/ 34610 h 52585"/>
              <a:gd name="connsiteX7" fmla="*/ 28596 w 43256"/>
              <a:gd name="connsiteY7" fmla="*/ 36519 h 52585"/>
              <a:gd name="connsiteX8" fmla="*/ 34165 w 43256"/>
              <a:gd name="connsiteY8" fmla="*/ 22813 h 52585"/>
              <a:gd name="connsiteX9" fmla="*/ 37416 w 43256"/>
              <a:gd name="connsiteY9" fmla="*/ 29949 h 52585"/>
              <a:gd name="connsiteX10" fmla="*/ 41834 w 43256"/>
              <a:gd name="connsiteY10" fmla="*/ 15213 h 52585"/>
              <a:gd name="connsiteX11" fmla="*/ 40386 w 43256"/>
              <a:gd name="connsiteY11" fmla="*/ 17889 h 52585"/>
              <a:gd name="connsiteX12" fmla="*/ 38360 w 43256"/>
              <a:gd name="connsiteY12" fmla="*/ 5285 h 52585"/>
              <a:gd name="connsiteX13" fmla="*/ 38436 w 43256"/>
              <a:gd name="connsiteY13" fmla="*/ 6549 h 52585"/>
              <a:gd name="connsiteX14" fmla="*/ 29114 w 43256"/>
              <a:gd name="connsiteY14" fmla="*/ 3811 h 52585"/>
              <a:gd name="connsiteX15" fmla="*/ 29856 w 43256"/>
              <a:gd name="connsiteY15" fmla="*/ 2199 h 52585"/>
              <a:gd name="connsiteX16" fmla="*/ 22177 w 43256"/>
              <a:gd name="connsiteY16" fmla="*/ 4579 h 52585"/>
              <a:gd name="connsiteX17" fmla="*/ 22536 w 43256"/>
              <a:gd name="connsiteY17" fmla="*/ 3189 h 52585"/>
              <a:gd name="connsiteX18" fmla="*/ 14036 w 43256"/>
              <a:gd name="connsiteY18" fmla="*/ 5051 h 52585"/>
              <a:gd name="connsiteX19" fmla="*/ 15336 w 43256"/>
              <a:gd name="connsiteY19" fmla="*/ 6399 h 52585"/>
              <a:gd name="connsiteX20" fmla="*/ 4163 w 43256"/>
              <a:gd name="connsiteY20" fmla="*/ 15648 h 52585"/>
              <a:gd name="connsiteX21" fmla="*/ 3936 w 43256"/>
              <a:gd name="connsiteY21" fmla="*/ 14229 h 52585"/>
              <a:gd name="connsiteX0" fmla="*/ 3936 w 43256"/>
              <a:gd name="connsiteY0" fmla="*/ 14229 h 52585"/>
              <a:gd name="connsiteX1" fmla="*/ 5659 w 43256"/>
              <a:gd name="connsiteY1" fmla="*/ 6766 h 52585"/>
              <a:gd name="connsiteX2" fmla="*/ 14041 w 43256"/>
              <a:gd name="connsiteY2" fmla="*/ 5061 h 52585"/>
              <a:gd name="connsiteX3" fmla="*/ 22492 w 43256"/>
              <a:gd name="connsiteY3" fmla="*/ 3291 h 52585"/>
              <a:gd name="connsiteX4" fmla="*/ 25785 w 43256"/>
              <a:gd name="connsiteY4" fmla="*/ 59 h 52585"/>
              <a:gd name="connsiteX5" fmla="*/ 29869 w 43256"/>
              <a:gd name="connsiteY5" fmla="*/ 2340 h 52585"/>
              <a:gd name="connsiteX6" fmla="*/ 35499 w 43256"/>
              <a:gd name="connsiteY6" fmla="*/ 549 h 52585"/>
              <a:gd name="connsiteX7" fmla="*/ 38354 w 43256"/>
              <a:gd name="connsiteY7" fmla="*/ 5435 h 52585"/>
              <a:gd name="connsiteX8" fmla="*/ 42018 w 43256"/>
              <a:gd name="connsiteY8" fmla="*/ 10177 h 52585"/>
              <a:gd name="connsiteX9" fmla="*/ 41854 w 43256"/>
              <a:gd name="connsiteY9" fmla="*/ 15319 h 52585"/>
              <a:gd name="connsiteX10" fmla="*/ 43052 w 43256"/>
              <a:gd name="connsiteY10" fmla="*/ 23181 h 52585"/>
              <a:gd name="connsiteX11" fmla="*/ 37440 w 43256"/>
              <a:gd name="connsiteY11" fmla="*/ 30063 h 52585"/>
              <a:gd name="connsiteX12" fmla="*/ 35431 w 43256"/>
              <a:gd name="connsiteY12" fmla="*/ 35960 h 52585"/>
              <a:gd name="connsiteX13" fmla="*/ 28591 w 43256"/>
              <a:gd name="connsiteY13" fmla="*/ 36674 h 52585"/>
              <a:gd name="connsiteX14" fmla="*/ 23703 w 43256"/>
              <a:gd name="connsiteY14" fmla="*/ 42965 h 52585"/>
              <a:gd name="connsiteX15" fmla="*/ 16516 w 43256"/>
              <a:gd name="connsiteY15" fmla="*/ 39125 h 52585"/>
              <a:gd name="connsiteX16" fmla="*/ 5840 w 43256"/>
              <a:gd name="connsiteY16" fmla="*/ 35331 h 52585"/>
              <a:gd name="connsiteX17" fmla="*/ 1146 w 43256"/>
              <a:gd name="connsiteY17" fmla="*/ 31109 h 52585"/>
              <a:gd name="connsiteX18" fmla="*/ 2149 w 43256"/>
              <a:gd name="connsiteY18" fmla="*/ 25410 h 52585"/>
              <a:gd name="connsiteX19" fmla="*/ 31 w 43256"/>
              <a:gd name="connsiteY19" fmla="*/ 19563 h 52585"/>
              <a:gd name="connsiteX20" fmla="*/ 3899 w 43256"/>
              <a:gd name="connsiteY20" fmla="*/ 14366 h 52585"/>
              <a:gd name="connsiteX21" fmla="*/ 3936 w 43256"/>
              <a:gd name="connsiteY21" fmla="*/ 14229 h 52585"/>
              <a:gd name="connsiteX0" fmla="*/ 2699245 w 9240045"/>
              <a:gd name="connsiteY0" fmla="*/ 1869313 h 2079996"/>
              <a:gd name="connsiteX1" fmla="*/ 2651779 w 9240045"/>
              <a:gd name="connsiteY1" fmla="*/ 1916779 h 2079996"/>
              <a:gd name="connsiteX2" fmla="*/ 2699245 w 9240045"/>
              <a:gd name="connsiteY2" fmla="*/ 1869313 h 2079996"/>
              <a:gd name="connsiteX0" fmla="*/ 2844528 w 9240045"/>
              <a:gd name="connsiteY0" fmla="*/ 2016178 h 2079996"/>
              <a:gd name="connsiteX1" fmla="*/ 3007193 w 9240045"/>
              <a:gd name="connsiteY1" fmla="*/ 2071084 h 2079996"/>
              <a:gd name="connsiteX0" fmla="*/ 3115901 w 9240045"/>
              <a:gd name="connsiteY0" fmla="*/ 2079996 h 2079996"/>
              <a:gd name="connsiteX1" fmla="*/ 3509213 w 9240045"/>
              <a:gd name="connsiteY1" fmla="*/ 1976090 h 2079996"/>
              <a:gd name="connsiteX2" fmla="*/ 3115901 w 9240045"/>
              <a:gd name="connsiteY2" fmla="*/ 2079996 h 2079996"/>
              <a:gd name="connsiteX0" fmla="*/ 4729 w 43256"/>
              <a:gd name="connsiteY0" fmla="*/ 26036 h 52585"/>
              <a:gd name="connsiteX1" fmla="*/ 2196 w 43256"/>
              <a:gd name="connsiteY1" fmla="*/ 25239 h 52585"/>
              <a:gd name="connsiteX2" fmla="*/ 6964 w 43256"/>
              <a:gd name="connsiteY2" fmla="*/ 34758 h 52585"/>
              <a:gd name="connsiteX3" fmla="*/ 5856 w 43256"/>
              <a:gd name="connsiteY3" fmla="*/ 35139 h 52585"/>
              <a:gd name="connsiteX4" fmla="*/ 16514 w 43256"/>
              <a:gd name="connsiteY4" fmla="*/ 38949 h 52585"/>
              <a:gd name="connsiteX5" fmla="*/ 15846 w 43256"/>
              <a:gd name="connsiteY5" fmla="*/ 37209 h 52585"/>
              <a:gd name="connsiteX6" fmla="*/ 28863 w 43256"/>
              <a:gd name="connsiteY6" fmla="*/ 34610 h 52585"/>
              <a:gd name="connsiteX7" fmla="*/ 28596 w 43256"/>
              <a:gd name="connsiteY7" fmla="*/ 36519 h 52585"/>
              <a:gd name="connsiteX8" fmla="*/ 34165 w 43256"/>
              <a:gd name="connsiteY8" fmla="*/ 22813 h 52585"/>
              <a:gd name="connsiteX9" fmla="*/ 37416 w 43256"/>
              <a:gd name="connsiteY9" fmla="*/ 29949 h 52585"/>
              <a:gd name="connsiteX10" fmla="*/ 41834 w 43256"/>
              <a:gd name="connsiteY10" fmla="*/ 15213 h 52585"/>
              <a:gd name="connsiteX11" fmla="*/ 40386 w 43256"/>
              <a:gd name="connsiteY11" fmla="*/ 17889 h 52585"/>
              <a:gd name="connsiteX12" fmla="*/ 38360 w 43256"/>
              <a:gd name="connsiteY12" fmla="*/ 5285 h 52585"/>
              <a:gd name="connsiteX13" fmla="*/ 38436 w 43256"/>
              <a:gd name="connsiteY13" fmla="*/ 6549 h 52585"/>
              <a:gd name="connsiteX14" fmla="*/ 29114 w 43256"/>
              <a:gd name="connsiteY14" fmla="*/ 3811 h 52585"/>
              <a:gd name="connsiteX15" fmla="*/ 29856 w 43256"/>
              <a:gd name="connsiteY15" fmla="*/ 2199 h 52585"/>
              <a:gd name="connsiteX16" fmla="*/ 22177 w 43256"/>
              <a:gd name="connsiteY16" fmla="*/ 4579 h 52585"/>
              <a:gd name="connsiteX17" fmla="*/ 22536 w 43256"/>
              <a:gd name="connsiteY17" fmla="*/ 3189 h 52585"/>
              <a:gd name="connsiteX18" fmla="*/ 14036 w 43256"/>
              <a:gd name="connsiteY18" fmla="*/ 5051 h 52585"/>
              <a:gd name="connsiteX19" fmla="*/ 15336 w 43256"/>
              <a:gd name="connsiteY19" fmla="*/ 6399 h 52585"/>
              <a:gd name="connsiteX20" fmla="*/ 4163 w 43256"/>
              <a:gd name="connsiteY20" fmla="*/ 15648 h 52585"/>
              <a:gd name="connsiteX21" fmla="*/ 3936 w 43256"/>
              <a:gd name="connsiteY21" fmla="*/ 14229 h 52585"/>
              <a:gd name="connsiteX0" fmla="*/ 3936 w 43256"/>
              <a:gd name="connsiteY0" fmla="*/ 14229 h 52585"/>
              <a:gd name="connsiteX1" fmla="*/ 5659 w 43256"/>
              <a:gd name="connsiteY1" fmla="*/ 6766 h 52585"/>
              <a:gd name="connsiteX2" fmla="*/ 14041 w 43256"/>
              <a:gd name="connsiteY2" fmla="*/ 5061 h 52585"/>
              <a:gd name="connsiteX3" fmla="*/ 22492 w 43256"/>
              <a:gd name="connsiteY3" fmla="*/ 3291 h 52585"/>
              <a:gd name="connsiteX4" fmla="*/ 25785 w 43256"/>
              <a:gd name="connsiteY4" fmla="*/ 59 h 52585"/>
              <a:gd name="connsiteX5" fmla="*/ 29869 w 43256"/>
              <a:gd name="connsiteY5" fmla="*/ 2340 h 52585"/>
              <a:gd name="connsiteX6" fmla="*/ 35499 w 43256"/>
              <a:gd name="connsiteY6" fmla="*/ 549 h 52585"/>
              <a:gd name="connsiteX7" fmla="*/ 38354 w 43256"/>
              <a:gd name="connsiteY7" fmla="*/ 5435 h 52585"/>
              <a:gd name="connsiteX8" fmla="*/ 42018 w 43256"/>
              <a:gd name="connsiteY8" fmla="*/ 10177 h 52585"/>
              <a:gd name="connsiteX9" fmla="*/ 41854 w 43256"/>
              <a:gd name="connsiteY9" fmla="*/ 15319 h 52585"/>
              <a:gd name="connsiteX10" fmla="*/ 43052 w 43256"/>
              <a:gd name="connsiteY10" fmla="*/ 23181 h 52585"/>
              <a:gd name="connsiteX11" fmla="*/ 37440 w 43256"/>
              <a:gd name="connsiteY11" fmla="*/ 30063 h 52585"/>
              <a:gd name="connsiteX12" fmla="*/ 35431 w 43256"/>
              <a:gd name="connsiteY12" fmla="*/ 35960 h 52585"/>
              <a:gd name="connsiteX13" fmla="*/ 28591 w 43256"/>
              <a:gd name="connsiteY13" fmla="*/ 36674 h 52585"/>
              <a:gd name="connsiteX14" fmla="*/ 23703 w 43256"/>
              <a:gd name="connsiteY14" fmla="*/ 42965 h 52585"/>
              <a:gd name="connsiteX15" fmla="*/ 16516 w 43256"/>
              <a:gd name="connsiteY15" fmla="*/ 39125 h 52585"/>
              <a:gd name="connsiteX16" fmla="*/ 5840 w 43256"/>
              <a:gd name="connsiteY16" fmla="*/ 35331 h 52585"/>
              <a:gd name="connsiteX17" fmla="*/ 1146 w 43256"/>
              <a:gd name="connsiteY17" fmla="*/ 31109 h 52585"/>
              <a:gd name="connsiteX18" fmla="*/ 2149 w 43256"/>
              <a:gd name="connsiteY18" fmla="*/ 25410 h 52585"/>
              <a:gd name="connsiteX19" fmla="*/ 31 w 43256"/>
              <a:gd name="connsiteY19" fmla="*/ 19563 h 52585"/>
              <a:gd name="connsiteX20" fmla="*/ 3899 w 43256"/>
              <a:gd name="connsiteY20" fmla="*/ 14366 h 52585"/>
              <a:gd name="connsiteX21" fmla="*/ 3936 w 43256"/>
              <a:gd name="connsiteY21" fmla="*/ 14229 h 52585"/>
              <a:gd name="connsiteX0" fmla="*/ 2788530 w 9240045"/>
              <a:gd name="connsiteY0" fmla="*/ 1986307 h 2079996"/>
              <a:gd name="connsiteX1" fmla="*/ 2651779 w 9240045"/>
              <a:gd name="connsiteY1" fmla="*/ 1916779 h 2079996"/>
              <a:gd name="connsiteX2" fmla="*/ 2788530 w 9240045"/>
              <a:gd name="connsiteY2" fmla="*/ 1986307 h 2079996"/>
              <a:gd name="connsiteX0" fmla="*/ 2844528 w 9240045"/>
              <a:gd name="connsiteY0" fmla="*/ 2016178 h 2079996"/>
              <a:gd name="connsiteX1" fmla="*/ 3007193 w 9240045"/>
              <a:gd name="connsiteY1" fmla="*/ 2071084 h 2079996"/>
              <a:gd name="connsiteX0" fmla="*/ 3115901 w 9240045"/>
              <a:gd name="connsiteY0" fmla="*/ 2079996 h 2079996"/>
              <a:gd name="connsiteX1" fmla="*/ 3509213 w 9240045"/>
              <a:gd name="connsiteY1" fmla="*/ 1976090 h 2079996"/>
              <a:gd name="connsiteX2" fmla="*/ 3115901 w 9240045"/>
              <a:gd name="connsiteY2" fmla="*/ 2079996 h 2079996"/>
              <a:gd name="connsiteX0" fmla="*/ 4729 w 43256"/>
              <a:gd name="connsiteY0" fmla="*/ 26036 h 52585"/>
              <a:gd name="connsiteX1" fmla="*/ 2196 w 43256"/>
              <a:gd name="connsiteY1" fmla="*/ 25239 h 52585"/>
              <a:gd name="connsiteX2" fmla="*/ 6964 w 43256"/>
              <a:gd name="connsiteY2" fmla="*/ 34758 h 52585"/>
              <a:gd name="connsiteX3" fmla="*/ 5856 w 43256"/>
              <a:gd name="connsiteY3" fmla="*/ 35139 h 52585"/>
              <a:gd name="connsiteX4" fmla="*/ 16514 w 43256"/>
              <a:gd name="connsiteY4" fmla="*/ 38949 h 52585"/>
              <a:gd name="connsiteX5" fmla="*/ 15846 w 43256"/>
              <a:gd name="connsiteY5" fmla="*/ 37209 h 52585"/>
              <a:gd name="connsiteX6" fmla="*/ 28863 w 43256"/>
              <a:gd name="connsiteY6" fmla="*/ 34610 h 52585"/>
              <a:gd name="connsiteX7" fmla="*/ 28596 w 43256"/>
              <a:gd name="connsiteY7" fmla="*/ 36519 h 52585"/>
              <a:gd name="connsiteX8" fmla="*/ 34165 w 43256"/>
              <a:gd name="connsiteY8" fmla="*/ 22813 h 52585"/>
              <a:gd name="connsiteX9" fmla="*/ 37416 w 43256"/>
              <a:gd name="connsiteY9" fmla="*/ 29949 h 52585"/>
              <a:gd name="connsiteX10" fmla="*/ 41834 w 43256"/>
              <a:gd name="connsiteY10" fmla="*/ 15213 h 52585"/>
              <a:gd name="connsiteX11" fmla="*/ 40386 w 43256"/>
              <a:gd name="connsiteY11" fmla="*/ 17889 h 52585"/>
              <a:gd name="connsiteX12" fmla="*/ 38360 w 43256"/>
              <a:gd name="connsiteY12" fmla="*/ 5285 h 52585"/>
              <a:gd name="connsiteX13" fmla="*/ 38436 w 43256"/>
              <a:gd name="connsiteY13" fmla="*/ 6549 h 52585"/>
              <a:gd name="connsiteX14" fmla="*/ 29114 w 43256"/>
              <a:gd name="connsiteY14" fmla="*/ 3811 h 52585"/>
              <a:gd name="connsiteX15" fmla="*/ 29856 w 43256"/>
              <a:gd name="connsiteY15" fmla="*/ 2199 h 52585"/>
              <a:gd name="connsiteX16" fmla="*/ 22177 w 43256"/>
              <a:gd name="connsiteY16" fmla="*/ 4579 h 52585"/>
              <a:gd name="connsiteX17" fmla="*/ 22536 w 43256"/>
              <a:gd name="connsiteY17" fmla="*/ 3189 h 52585"/>
              <a:gd name="connsiteX18" fmla="*/ 14036 w 43256"/>
              <a:gd name="connsiteY18" fmla="*/ 5051 h 52585"/>
              <a:gd name="connsiteX19" fmla="*/ 15336 w 43256"/>
              <a:gd name="connsiteY19" fmla="*/ 6399 h 52585"/>
              <a:gd name="connsiteX20" fmla="*/ 4163 w 43256"/>
              <a:gd name="connsiteY20" fmla="*/ 15648 h 52585"/>
              <a:gd name="connsiteX21" fmla="*/ 3936 w 43256"/>
              <a:gd name="connsiteY21" fmla="*/ 14229 h 52585"/>
              <a:gd name="connsiteX0" fmla="*/ 3936 w 43256"/>
              <a:gd name="connsiteY0" fmla="*/ 14229 h 52585"/>
              <a:gd name="connsiteX1" fmla="*/ 5659 w 43256"/>
              <a:gd name="connsiteY1" fmla="*/ 6766 h 52585"/>
              <a:gd name="connsiteX2" fmla="*/ 14041 w 43256"/>
              <a:gd name="connsiteY2" fmla="*/ 5061 h 52585"/>
              <a:gd name="connsiteX3" fmla="*/ 22492 w 43256"/>
              <a:gd name="connsiteY3" fmla="*/ 3291 h 52585"/>
              <a:gd name="connsiteX4" fmla="*/ 25785 w 43256"/>
              <a:gd name="connsiteY4" fmla="*/ 59 h 52585"/>
              <a:gd name="connsiteX5" fmla="*/ 29869 w 43256"/>
              <a:gd name="connsiteY5" fmla="*/ 2340 h 52585"/>
              <a:gd name="connsiteX6" fmla="*/ 35499 w 43256"/>
              <a:gd name="connsiteY6" fmla="*/ 549 h 52585"/>
              <a:gd name="connsiteX7" fmla="*/ 38354 w 43256"/>
              <a:gd name="connsiteY7" fmla="*/ 5435 h 52585"/>
              <a:gd name="connsiteX8" fmla="*/ 42018 w 43256"/>
              <a:gd name="connsiteY8" fmla="*/ 10177 h 52585"/>
              <a:gd name="connsiteX9" fmla="*/ 41854 w 43256"/>
              <a:gd name="connsiteY9" fmla="*/ 15319 h 52585"/>
              <a:gd name="connsiteX10" fmla="*/ 43052 w 43256"/>
              <a:gd name="connsiteY10" fmla="*/ 23181 h 52585"/>
              <a:gd name="connsiteX11" fmla="*/ 37440 w 43256"/>
              <a:gd name="connsiteY11" fmla="*/ 30063 h 52585"/>
              <a:gd name="connsiteX12" fmla="*/ 35431 w 43256"/>
              <a:gd name="connsiteY12" fmla="*/ 35960 h 52585"/>
              <a:gd name="connsiteX13" fmla="*/ 28591 w 43256"/>
              <a:gd name="connsiteY13" fmla="*/ 36674 h 52585"/>
              <a:gd name="connsiteX14" fmla="*/ 23703 w 43256"/>
              <a:gd name="connsiteY14" fmla="*/ 42965 h 52585"/>
              <a:gd name="connsiteX15" fmla="*/ 16516 w 43256"/>
              <a:gd name="connsiteY15" fmla="*/ 39125 h 52585"/>
              <a:gd name="connsiteX16" fmla="*/ 5840 w 43256"/>
              <a:gd name="connsiteY16" fmla="*/ 35331 h 52585"/>
              <a:gd name="connsiteX17" fmla="*/ 1146 w 43256"/>
              <a:gd name="connsiteY17" fmla="*/ 31109 h 52585"/>
              <a:gd name="connsiteX18" fmla="*/ 2149 w 43256"/>
              <a:gd name="connsiteY18" fmla="*/ 25410 h 52585"/>
              <a:gd name="connsiteX19" fmla="*/ 31 w 43256"/>
              <a:gd name="connsiteY19" fmla="*/ 19563 h 52585"/>
              <a:gd name="connsiteX20" fmla="*/ 3899 w 43256"/>
              <a:gd name="connsiteY20" fmla="*/ 14366 h 52585"/>
              <a:gd name="connsiteX21" fmla="*/ 3936 w 43256"/>
              <a:gd name="connsiteY21" fmla="*/ 14229 h 52585"/>
              <a:gd name="connsiteX0" fmla="*/ 2788530 w 9240045"/>
              <a:gd name="connsiteY0" fmla="*/ 1986307 h 2079996"/>
              <a:gd name="connsiteX1" fmla="*/ 2701040 w 9240045"/>
              <a:gd name="connsiteY1" fmla="*/ 2021458 h 2079996"/>
              <a:gd name="connsiteX2" fmla="*/ 2788530 w 9240045"/>
              <a:gd name="connsiteY2" fmla="*/ 1986307 h 2079996"/>
              <a:gd name="connsiteX0" fmla="*/ 2844528 w 9240045"/>
              <a:gd name="connsiteY0" fmla="*/ 2016178 h 2079996"/>
              <a:gd name="connsiteX1" fmla="*/ 3007193 w 9240045"/>
              <a:gd name="connsiteY1" fmla="*/ 2071084 h 2079996"/>
              <a:gd name="connsiteX0" fmla="*/ 3115901 w 9240045"/>
              <a:gd name="connsiteY0" fmla="*/ 2079996 h 2079996"/>
              <a:gd name="connsiteX1" fmla="*/ 3509213 w 9240045"/>
              <a:gd name="connsiteY1" fmla="*/ 1976090 h 2079996"/>
              <a:gd name="connsiteX2" fmla="*/ 3115901 w 9240045"/>
              <a:gd name="connsiteY2" fmla="*/ 2079996 h 2079996"/>
              <a:gd name="connsiteX0" fmla="*/ 4729 w 43256"/>
              <a:gd name="connsiteY0" fmla="*/ 26036 h 52585"/>
              <a:gd name="connsiteX1" fmla="*/ 2196 w 43256"/>
              <a:gd name="connsiteY1" fmla="*/ 25239 h 52585"/>
              <a:gd name="connsiteX2" fmla="*/ 6964 w 43256"/>
              <a:gd name="connsiteY2" fmla="*/ 34758 h 52585"/>
              <a:gd name="connsiteX3" fmla="*/ 5856 w 43256"/>
              <a:gd name="connsiteY3" fmla="*/ 35139 h 52585"/>
              <a:gd name="connsiteX4" fmla="*/ 16514 w 43256"/>
              <a:gd name="connsiteY4" fmla="*/ 38949 h 52585"/>
              <a:gd name="connsiteX5" fmla="*/ 15846 w 43256"/>
              <a:gd name="connsiteY5" fmla="*/ 37209 h 52585"/>
              <a:gd name="connsiteX6" fmla="*/ 28863 w 43256"/>
              <a:gd name="connsiteY6" fmla="*/ 34610 h 52585"/>
              <a:gd name="connsiteX7" fmla="*/ 28596 w 43256"/>
              <a:gd name="connsiteY7" fmla="*/ 36519 h 52585"/>
              <a:gd name="connsiteX8" fmla="*/ 34165 w 43256"/>
              <a:gd name="connsiteY8" fmla="*/ 22813 h 52585"/>
              <a:gd name="connsiteX9" fmla="*/ 37416 w 43256"/>
              <a:gd name="connsiteY9" fmla="*/ 29949 h 52585"/>
              <a:gd name="connsiteX10" fmla="*/ 41834 w 43256"/>
              <a:gd name="connsiteY10" fmla="*/ 15213 h 52585"/>
              <a:gd name="connsiteX11" fmla="*/ 40386 w 43256"/>
              <a:gd name="connsiteY11" fmla="*/ 17889 h 52585"/>
              <a:gd name="connsiteX12" fmla="*/ 38360 w 43256"/>
              <a:gd name="connsiteY12" fmla="*/ 5285 h 52585"/>
              <a:gd name="connsiteX13" fmla="*/ 38436 w 43256"/>
              <a:gd name="connsiteY13" fmla="*/ 6549 h 52585"/>
              <a:gd name="connsiteX14" fmla="*/ 29114 w 43256"/>
              <a:gd name="connsiteY14" fmla="*/ 3811 h 52585"/>
              <a:gd name="connsiteX15" fmla="*/ 29856 w 43256"/>
              <a:gd name="connsiteY15" fmla="*/ 2199 h 52585"/>
              <a:gd name="connsiteX16" fmla="*/ 22177 w 43256"/>
              <a:gd name="connsiteY16" fmla="*/ 4579 h 52585"/>
              <a:gd name="connsiteX17" fmla="*/ 22536 w 43256"/>
              <a:gd name="connsiteY17" fmla="*/ 3189 h 52585"/>
              <a:gd name="connsiteX18" fmla="*/ 14036 w 43256"/>
              <a:gd name="connsiteY18" fmla="*/ 5051 h 52585"/>
              <a:gd name="connsiteX19" fmla="*/ 15336 w 43256"/>
              <a:gd name="connsiteY19" fmla="*/ 6399 h 52585"/>
              <a:gd name="connsiteX20" fmla="*/ 4163 w 43256"/>
              <a:gd name="connsiteY20" fmla="*/ 15648 h 52585"/>
              <a:gd name="connsiteX21" fmla="*/ 3936 w 43256"/>
              <a:gd name="connsiteY21" fmla="*/ 14229 h 52585"/>
              <a:gd name="connsiteX0" fmla="*/ 3936 w 43256"/>
              <a:gd name="connsiteY0" fmla="*/ 14229 h 52585"/>
              <a:gd name="connsiteX1" fmla="*/ 5659 w 43256"/>
              <a:gd name="connsiteY1" fmla="*/ 6766 h 52585"/>
              <a:gd name="connsiteX2" fmla="*/ 14041 w 43256"/>
              <a:gd name="connsiteY2" fmla="*/ 5061 h 52585"/>
              <a:gd name="connsiteX3" fmla="*/ 22492 w 43256"/>
              <a:gd name="connsiteY3" fmla="*/ 3291 h 52585"/>
              <a:gd name="connsiteX4" fmla="*/ 25785 w 43256"/>
              <a:gd name="connsiteY4" fmla="*/ 59 h 52585"/>
              <a:gd name="connsiteX5" fmla="*/ 29869 w 43256"/>
              <a:gd name="connsiteY5" fmla="*/ 2340 h 52585"/>
              <a:gd name="connsiteX6" fmla="*/ 35499 w 43256"/>
              <a:gd name="connsiteY6" fmla="*/ 549 h 52585"/>
              <a:gd name="connsiteX7" fmla="*/ 38354 w 43256"/>
              <a:gd name="connsiteY7" fmla="*/ 5435 h 52585"/>
              <a:gd name="connsiteX8" fmla="*/ 42018 w 43256"/>
              <a:gd name="connsiteY8" fmla="*/ 10177 h 52585"/>
              <a:gd name="connsiteX9" fmla="*/ 41854 w 43256"/>
              <a:gd name="connsiteY9" fmla="*/ 15319 h 52585"/>
              <a:gd name="connsiteX10" fmla="*/ 43052 w 43256"/>
              <a:gd name="connsiteY10" fmla="*/ 23181 h 52585"/>
              <a:gd name="connsiteX11" fmla="*/ 37440 w 43256"/>
              <a:gd name="connsiteY11" fmla="*/ 30063 h 52585"/>
              <a:gd name="connsiteX12" fmla="*/ 35431 w 43256"/>
              <a:gd name="connsiteY12" fmla="*/ 35960 h 52585"/>
              <a:gd name="connsiteX13" fmla="*/ 28591 w 43256"/>
              <a:gd name="connsiteY13" fmla="*/ 36674 h 52585"/>
              <a:gd name="connsiteX14" fmla="*/ 23703 w 43256"/>
              <a:gd name="connsiteY14" fmla="*/ 42965 h 52585"/>
              <a:gd name="connsiteX15" fmla="*/ 16516 w 43256"/>
              <a:gd name="connsiteY15" fmla="*/ 39125 h 52585"/>
              <a:gd name="connsiteX16" fmla="*/ 5840 w 43256"/>
              <a:gd name="connsiteY16" fmla="*/ 35331 h 52585"/>
              <a:gd name="connsiteX17" fmla="*/ 1146 w 43256"/>
              <a:gd name="connsiteY17" fmla="*/ 31109 h 52585"/>
              <a:gd name="connsiteX18" fmla="*/ 2149 w 43256"/>
              <a:gd name="connsiteY18" fmla="*/ 25410 h 52585"/>
              <a:gd name="connsiteX19" fmla="*/ 31 w 43256"/>
              <a:gd name="connsiteY19" fmla="*/ 19563 h 52585"/>
              <a:gd name="connsiteX20" fmla="*/ 3899 w 43256"/>
              <a:gd name="connsiteY20" fmla="*/ 14366 h 52585"/>
              <a:gd name="connsiteX21" fmla="*/ 3936 w 43256"/>
              <a:gd name="connsiteY21" fmla="*/ 14229 h 52585"/>
              <a:gd name="connsiteX0" fmla="*/ 2788530 w 9240045"/>
              <a:gd name="connsiteY0" fmla="*/ 1986307 h 2079996"/>
              <a:gd name="connsiteX1" fmla="*/ 2701040 w 9240045"/>
              <a:gd name="connsiteY1" fmla="*/ 2021458 h 2079996"/>
              <a:gd name="connsiteX2" fmla="*/ 2788530 w 9240045"/>
              <a:gd name="connsiteY2" fmla="*/ 1986307 h 2079996"/>
              <a:gd name="connsiteX0" fmla="*/ 2844528 w 9240045"/>
              <a:gd name="connsiteY0" fmla="*/ 2016178 h 2079996"/>
              <a:gd name="connsiteX1" fmla="*/ 3007193 w 9240045"/>
              <a:gd name="connsiteY1" fmla="*/ 2071084 h 2079996"/>
              <a:gd name="connsiteX2" fmla="*/ 2844528 w 9240045"/>
              <a:gd name="connsiteY2" fmla="*/ 2016178 h 2079996"/>
              <a:gd name="connsiteX0" fmla="*/ 3115901 w 9240045"/>
              <a:gd name="connsiteY0" fmla="*/ 2079996 h 2079996"/>
              <a:gd name="connsiteX1" fmla="*/ 3509213 w 9240045"/>
              <a:gd name="connsiteY1" fmla="*/ 1976090 h 2079996"/>
              <a:gd name="connsiteX2" fmla="*/ 3115901 w 9240045"/>
              <a:gd name="connsiteY2" fmla="*/ 2079996 h 2079996"/>
              <a:gd name="connsiteX0" fmla="*/ 4729 w 43256"/>
              <a:gd name="connsiteY0" fmla="*/ 26036 h 52585"/>
              <a:gd name="connsiteX1" fmla="*/ 2196 w 43256"/>
              <a:gd name="connsiteY1" fmla="*/ 25239 h 52585"/>
              <a:gd name="connsiteX2" fmla="*/ 6964 w 43256"/>
              <a:gd name="connsiteY2" fmla="*/ 34758 h 52585"/>
              <a:gd name="connsiteX3" fmla="*/ 5856 w 43256"/>
              <a:gd name="connsiteY3" fmla="*/ 35139 h 52585"/>
              <a:gd name="connsiteX4" fmla="*/ 16514 w 43256"/>
              <a:gd name="connsiteY4" fmla="*/ 38949 h 52585"/>
              <a:gd name="connsiteX5" fmla="*/ 15846 w 43256"/>
              <a:gd name="connsiteY5" fmla="*/ 37209 h 52585"/>
              <a:gd name="connsiteX6" fmla="*/ 28863 w 43256"/>
              <a:gd name="connsiteY6" fmla="*/ 34610 h 52585"/>
              <a:gd name="connsiteX7" fmla="*/ 28596 w 43256"/>
              <a:gd name="connsiteY7" fmla="*/ 36519 h 52585"/>
              <a:gd name="connsiteX8" fmla="*/ 34165 w 43256"/>
              <a:gd name="connsiteY8" fmla="*/ 22813 h 52585"/>
              <a:gd name="connsiteX9" fmla="*/ 37416 w 43256"/>
              <a:gd name="connsiteY9" fmla="*/ 29949 h 52585"/>
              <a:gd name="connsiteX10" fmla="*/ 41834 w 43256"/>
              <a:gd name="connsiteY10" fmla="*/ 15213 h 52585"/>
              <a:gd name="connsiteX11" fmla="*/ 40386 w 43256"/>
              <a:gd name="connsiteY11" fmla="*/ 17889 h 52585"/>
              <a:gd name="connsiteX12" fmla="*/ 38360 w 43256"/>
              <a:gd name="connsiteY12" fmla="*/ 5285 h 52585"/>
              <a:gd name="connsiteX13" fmla="*/ 38436 w 43256"/>
              <a:gd name="connsiteY13" fmla="*/ 6549 h 52585"/>
              <a:gd name="connsiteX14" fmla="*/ 29114 w 43256"/>
              <a:gd name="connsiteY14" fmla="*/ 3811 h 52585"/>
              <a:gd name="connsiteX15" fmla="*/ 29856 w 43256"/>
              <a:gd name="connsiteY15" fmla="*/ 2199 h 52585"/>
              <a:gd name="connsiteX16" fmla="*/ 22177 w 43256"/>
              <a:gd name="connsiteY16" fmla="*/ 4579 h 52585"/>
              <a:gd name="connsiteX17" fmla="*/ 22536 w 43256"/>
              <a:gd name="connsiteY17" fmla="*/ 3189 h 52585"/>
              <a:gd name="connsiteX18" fmla="*/ 14036 w 43256"/>
              <a:gd name="connsiteY18" fmla="*/ 5051 h 52585"/>
              <a:gd name="connsiteX19" fmla="*/ 15336 w 43256"/>
              <a:gd name="connsiteY19" fmla="*/ 6399 h 52585"/>
              <a:gd name="connsiteX20" fmla="*/ 4163 w 43256"/>
              <a:gd name="connsiteY20" fmla="*/ 15648 h 52585"/>
              <a:gd name="connsiteX21" fmla="*/ 3936 w 43256"/>
              <a:gd name="connsiteY21" fmla="*/ 14229 h 52585"/>
              <a:gd name="connsiteX0" fmla="*/ 3936 w 43256"/>
              <a:gd name="connsiteY0" fmla="*/ 14229 h 52585"/>
              <a:gd name="connsiteX1" fmla="*/ 5659 w 43256"/>
              <a:gd name="connsiteY1" fmla="*/ 6766 h 52585"/>
              <a:gd name="connsiteX2" fmla="*/ 14041 w 43256"/>
              <a:gd name="connsiteY2" fmla="*/ 5061 h 52585"/>
              <a:gd name="connsiteX3" fmla="*/ 22492 w 43256"/>
              <a:gd name="connsiteY3" fmla="*/ 3291 h 52585"/>
              <a:gd name="connsiteX4" fmla="*/ 25785 w 43256"/>
              <a:gd name="connsiteY4" fmla="*/ 59 h 52585"/>
              <a:gd name="connsiteX5" fmla="*/ 29869 w 43256"/>
              <a:gd name="connsiteY5" fmla="*/ 2340 h 52585"/>
              <a:gd name="connsiteX6" fmla="*/ 35499 w 43256"/>
              <a:gd name="connsiteY6" fmla="*/ 549 h 52585"/>
              <a:gd name="connsiteX7" fmla="*/ 38354 w 43256"/>
              <a:gd name="connsiteY7" fmla="*/ 5435 h 52585"/>
              <a:gd name="connsiteX8" fmla="*/ 42018 w 43256"/>
              <a:gd name="connsiteY8" fmla="*/ 10177 h 52585"/>
              <a:gd name="connsiteX9" fmla="*/ 41854 w 43256"/>
              <a:gd name="connsiteY9" fmla="*/ 15319 h 52585"/>
              <a:gd name="connsiteX10" fmla="*/ 43052 w 43256"/>
              <a:gd name="connsiteY10" fmla="*/ 23181 h 52585"/>
              <a:gd name="connsiteX11" fmla="*/ 37440 w 43256"/>
              <a:gd name="connsiteY11" fmla="*/ 30063 h 52585"/>
              <a:gd name="connsiteX12" fmla="*/ 35431 w 43256"/>
              <a:gd name="connsiteY12" fmla="*/ 35960 h 52585"/>
              <a:gd name="connsiteX13" fmla="*/ 28591 w 43256"/>
              <a:gd name="connsiteY13" fmla="*/ 36674 h 52585"/>
              <a:gd name="connsiteX14" fmla="*/ 23703 w 43256"/>
              <a:gd name="connsiteY14" fmla="*/ 42965 h 52585"/>
              <a:gd name="connsiteX15" fmla="*/ 16516 w 43256"/>
              <a:gd name="connsiteY15" fmla="*/ 39125 h 52585"/>
              <a:gd name="connsiteX16" fmla="*/ 5840 w 43256"/>
              <a:gd name="connsiteY16" fmla="*/ 35331 h 52585"/>
              <a:gd name="connsiteX17" fmla="*/ 1146 w 43256"/>
              <a:gd name="connsiteY17" fmla="*/ 31109 h 52585"/>
              <a:gd name="connsiteX18" fmla="*/ 2149 w 43256"/>
              <a:gd name="connsiteY18" fmla="*/ 25410 h 52585"/>
              <a:gd name="connsiteX19" fmla="*/ 31 w 43256"/>
              <a:gd name="connsiteY19" fmla="*/ 19563 h 52585"/>
              <a:gd name="connsiteX20" fmla="*/ 3899 w 43256"/>
              <a:gd name="connsiteY20" fmla="*/ 14366 h 52585"/>
              <a:gd name="connsiteX21" fmla="*/ 3936 w 43256"/>
              <a:gd name="connsiteY21" fmla="*/ 14229 h 52585"/>
              <a:gd name="connsiteX0" fmla="*/ 2788530 w 9240045"/>
              <a:gd name="connsiteY0" fmla="*/ 1986307 h 2079996"/>
              <a:gd name="connsiteX1" fmla="*/ 2701040 w 9240045"/>
              <a:gd name="connsiteY1" fmla="*/ 2021458 h 2079996"/>
              <a:gd name="connsiteX2" fmla="*/ 2788530 w 9240045"/>
              <a:gd name="connsiteY2" fmla="*/ 1986307 h 2079996"/>
              <a:gd name="connsiteX0" fmla="*/ 2844528 w 9240045"/>
              <a:gd name="connsiteY0" fmla="*/ 2016178 h 2079996"/>
              <a:gd name="connsiteX1" fmla="*/ 3007193 w 9240045"/>
              <a:gd name="connsiteY1" fmla="*/ 2071084 h 2079996"/>
              <a:gd name="connsiteX2" fmla="*/ 2844528 w 9240045"/>
              <a:gd name="connsiteY2" fmla="*/ 2016178 h 2079996"/>
              <a:gd name="connsiteX0" fmla="*/ 3115901 w 9240045"/>
              <a:gd name="connsiteY0" fmla="*/ 2079996 h 2079996"/>
              <a:gd name="connsiteX1" fmla="*/ 3509213 w 9240045"/>
              <a:gd name="connsiteY1" fmla="*/ 1976090 h 2079996"/>
              <a:gd name="connsiteX2" fmla="*/ 3115901 w 9240045"/>
              <a:gd name="connsiteY2" fmla="*/ 2079996 h 2079996"/>
              <a:gd name="connsiteX0" fmla="*/ 1787 w 43256"/>
              <a:gd name="connsiteY0" fmla="*/ 24793 h 52585"/>
              <a:gd name="connsiteX1" fmla="*/ 2196 w 43256"/>
              <a:gd name="connsiteY1" fmla="*/ 25239 h 52585"/>
              <a:gd name="connsiteX2" fmla="*/ 6964 w 43256"/>
              <a:gd name="connsiteY2" fmla="*/ 34758 h 52585"/>
              <a:gd name="connsiteX3" fmla="*/ 5856 w 43256"/>
              <a:gd name="connsiteY3" fmla="*/ 35139 h 52585"/>
              <a:gd name="connsiteX4" fmla="*/ 16514 w 43256"/>
              <a:gd name="connsiteY4" fmla="*/ 38949 h 52585"/>
              <a:gd name="connsiteX5" fmla="*/ 15846 w 43256"/>
              <a:gd name="connsiteY5" fmla="*/ 37209 h 52585"/>
              <a:gd name="connsiteX6" fmla="*/ 28863 w 43256"/>
              <a:gd name="connsiteY6" fmla="*/ 34610 h 52585"/>
              <a:gd name="connsiteX7" fmla="*/ 28596 w 43256"/>
              <a:gd name="connsiteY7" fmla="*/ 36519 h 52585"/>
              <a:gd name="connsiteX8" fmla="*/ 34165 w 43256"/>
              <a:gd name="connsiteY8" fmla="*/ 22813 h 52585"/>
              <a:gd name="connsiteX9" fmla="*/ 37416 w 43256"/>
              <a:gd name="connsiteY9" fmla="*/ 29949 h 52585"/>
              <a:gd name="connsiteX10" fmla="*/ 41834 w 43256"/>
              <a:gd name="connsiteY10" fmla="*/ 15213 h 52585"/>
              <a:gd name="connsiteX11" fmla="*/ 40386 w 43256"/>
              <a:gd name="connsiteY11" fmla="*/ 17889 h 52585"/>
              <a:gd name="connsiteX12" fmla="*/ 38360 w 43256"/>
              <a:gd name="connsiteY12" fmla="*/ 5285 h 52585"/>
              <a:gd name="connsiteX13" fmla="*/ 38436 w 43256"/>
              <a:gd name="connsiteY13" fmla="*/ 6549 h 52585"/>
              <a:gd name="connsiteX14" fmla="*/ 29114 w 43256"/>
              <a:gd name="connsiteY14" fmla="*/ 3811 h 52585"/>
              <a:gd name="connsiteX15" fmla="*/ 29856 w 43256"/>
              <a:gd name="connsiteY15" fmla="*/ 2199 h 52585"/>
              <a:gd name="connsiteX16" fmla="*/ 22177 w 43256"/>
              <a:gd name="connsiteY16" fmla="*/ 4579 h 52585"/>
              <a:gd name="connsiteX17" fmla="*/ 22536 w 43256"/>
              <a:gd name="connsiteY17" fmla="*/ 3189 h 52585"/>
              <a:gd name="connsiteX18" fmla="*/ 14036 w 43256"/>
              <a:gd name="connsiteY18" fmla="*/ 5051 h 52585"/>
              <a:gd name="connsiteX19" fmla="*/ 15336 w 43256"/>
              <a:gd name="connsiteY19" fmla="*/ 6399 h 52585"/>
              <a:gd name="connsiteX20" fmla="*/ 4163 w 43256"/>
              <a:gd name="connsiteY20" fmla="*/ 15648 h 52585"/>
              <a:gd name="connsiteX21" fmla="*/ 3936 w 43256"/>
              <a:gd name="connsiteY21" fmla="*/ 14229 h 52585"/>
              <a:gd name="connsiteX0" fmla="*/ 3936 w 43256"/>
              <a:gd name="connsiteY0" fmla="*/ 14229 h 52585"/>
              <a:gd name="connsiteX1" fmla="*/ 5659 w 43256"/>
              <a:gd name="connsiteY1" fmla="*/ 6766 h 52585"/>
              <a:gd name="connsiteX2" fmla="*/ 14041 w 43256"/>
              <a:gd name="connsiteY2" fmla="*/ 5061 h 52585"/>
              <a:gd name="connsiteX3" fmla="*/ 22492 w 43256"/>
              <a:gd name="connsiteY3" fmla="*/ 3291 h 52585"/>
              <a:gd name="connsiteX4" fmla="*/ 25785 w 43256"/>
              <a:gd name="connsiteY4" fmla="*/ 59 h 52585"/>
              <a:gd name="connsiteX5" fmla="*/ 29869 w 43256"/>
              <a:gd name="connsiteY5" fmla="*/ 2340 h 52585"/>
              <a:gd name="connsiteX6" fmla="*/ 35499 w 43256"/>
              <a:gd name="connsiteY6" fmla="*/ 549 h 52585"/>
              <a:gd name="connsiteX7" fmla="*/ 38354 w 43256"/>
              <a:gd name="connsiteY7" fmla="*/ 5435 h 52585"/>
              <a:gd name="connsiteX8" fmla="*/ 42018 w 43256"/>
              <a:gd name="connsiteY8" fmla="*/ 10177 h 52585"/>
              <a:gd name="connsiteX9" fmla="*/ 41854 w 43256"/>
              <a:gd name="connsiteY9" fmla="*/ 15319 h 52585"/>
              <a:gd name="connsiteX10" fmla="*/ 43052 w 43256"/>
              <a:gd name="connsiteY10" fmla="*/ 23181 h 52585"/>
              <a:gd name="connsiteX11" fmla="*/ 37440 w 43256"/>
              <a:gd name="connsiteY11" fmla="*/ 30063 h 52585"/>
              <a:gd name="connsiteX12" fmla="*/ 35431 w 43256"/>
              <a:gd name="connsiteY12" fmla="*/ 35960 h 52585"/>
              <a:gd name="connsiteX13" fmla="*/ 28591 w 43256"/>
              <a:gd name="connsiteY13" fmla="*/ 36674 h 52585"/>
              <a:gd name="connsiteX14" fmla="*/ 23703 w 43256"/>
              <a:gd name="connsiteY14" fmla="*/ 42965 h 52585"/>
              <a:gd name="connsiteX15" fmla="*/ 16516 w 43256"/>
              <a:gd name="connsiteY15" fmla="*/ 39125 h 52585"/>
              <a:gd name="connsiteX16" fmla="*/ 5840 w 43256"/>
              <a:gd name="connsiteY16" fmla="*/ 35331 h 52585"/>
              <a:gd name="connsiteX17" fmla="*/ 1146 w 43256"/>
              <a:gd name="connsiteY17" fmla="*/ 31109 h 52585"/>
              <a:gd name="connsiteX18" fmla="*/ 2149 w 43256"/>
              <a:gd name="connsiteY18" fmla="*/ 25410 h 52585"/>
              <a:gd name="connsiteX19" fmla="*/ 31 w 43256"/>
              <a:gd name="connsiteY19" fmla="*/ 19563 h 52585"/>
              <a:gd name="connsiteX20" fmla="*/ 3899 w 43256"/>
              <a:gd name="connsiteY20" fmla="*/ 14366 h 52585"/>
              <a:gd name="connsiteX21" fmla="*/ 3936 w 43256"/>
              <a:gd name="connsiteY21" fmla="*/ 14229 h 52585"/>
              <a:gd name="connsiteX0" fmla="*/ 2788530 w 9240045"/>
              <a:gd name="connsiteY0" fmla="*/ 1986307 h 2079996"/>
              <a:gd name="connsiteX1" fmla="*/ 2701040 w 9240045"/>
              <a:gd name="connsiteY1" fmla="*/ 2021458 h 2079996"/>
              <a:gd name="connsiteX2" fmla="*/ 2788530 w 9240045"/>
              <a:gd name="connsiteY2" fmla="*/ 1986307 h 2079996"/>
              <a:gd name="connsiteX0" fmla="*/ 2844528 w 9240045"/>
              <a:gd name="connsiteY0" fmla="*/ 2016178 h 2079996"/>
              <a:gd name="connsiteX1" fmla="*/ 3007193 w 9240045"/>
              <a:gd name="connsiteY1" fmla="*/ 2071084 h 2079996"/>
              <a:gd name="connsiteX2" fmla="*/ 2844528 w 9240045"/>
              <a:gd name="connsiteY2" fmla="*/ 2016178 h 2079996"/>
              <a:gd name="connsiteX0" fmla="*/ 3115901 w 9240045"/>
              <a:gd name="connsiteY0" fmla="*/ 2079996 h 2079996"/>
              <a:gd name="connsiteX1" fmla="*/ 3509213 w 9240045"/>
              <a:gd name="connsiteY1" fmla="*/ 1976090 h 2079996"/>
              <a:gd name="connsiteX2" fmla="*/ 3115901 w 9240045"/>
              <a:gd name="connsiteY2" fmla="*/ 2079996 h 2079996"/>
              <a:gd name="connsiteX0" fmla="*/ 1787 w 43256"/>
              <a:gd name="connsiteY0" fmla="*/ 24793 h 52585"/>
              <a:gd name="connsiteX1" fmla="*/ 403 w 43256"/>
              <a:gd name="connsiteY1" fmla="*/ 24547 h 52585"/>
              <a:gd name="connsiteX2" fmla="*/ 6964 w 43256"/>
              <a:gd name="connsiteY2" fmla="*/ 34758 h 52585"/>
              <a:gd name="connsiteX3" fmla="*/ 5856 w 43256"/>
              <a:gd name="connsiteY3" fmla="*/ 35139 h 52585"/>
              <a:gd name="connsiteX4" fmla="*/ 16514 w 43256"/>
              <a:gd name="connsiteY4" fmla="*/ 38949 h 52585"/>
              <a:gd name="connsiteX5" fmla="*/ 15846 w 43256"/>
              <a:gd name="connsiteY5" fmla="*/ 37209 h 52585"/>
              <a:gd name="connsiteX6" fmla="*/ 28863 w 43256"/>
              <a:gd name="connsiteY6" fmla="*/ 34610 h 52585"/>
              <a:gd name="connsiteX7" fmla="*/ 28596 w 43256"/>
              <a:gd name="connsiteY7" fmla="*/ 36519 h 52585"/>
              <a:gd name="connsiteX8" fmla="*/ 34165 w 43256"/>
              <a:gd name="connsiteY8" fmla="*/ 22813 h 52585"/>
              <a:gd name="connsiteX9" fmla="*/ 37416 w 43256"/>
              <a:gd name="connsiteY9" fmla="*/ 29949 h 52585"/>
              <a:gd name="connsiteX10" fmla="*/ 41834 w 43256"/>
              <a:gd name="connsiteY10" fmla="*/ 15213 h 52585"/>
              <a:gd name="connsiteX11" fmla="*/ 40386 w 43256"/>
              <a:gd name="connsiteY11" fmla="*/ 17889 h 52585"/>
              <a:gd name="connsiteX12" fmla="*/ 38360 w 43256"/>
              <a:gd name="connsiteY12" fmla="*/ 5285 h 52585"/>
              <a:gd name="connsiteX13" fmla="*/ 38436 w 43256"/>
              <a:gd name="connsiteY13" fmla="*/ 6549 h 52585"/>
              <a:gd name="connsiteX14" fmla="*/ 29114 w 43256"/>
              <a:gd name="connsiteY14" fmla="*/ 3811 h 52585"/>
              <a:gd name="connsiteX15" fmla="*/ 29856 w 43256"/>
              <a:gd name="connsiteY15" fmla="*/ 2199 h 52585"/>
              <a:gd name="connsiteX16" fmla="*/ 22177 w 43256"/>
              <a:gd name="connsiteY16" fmla="*/ 4579 h 52585"/>
              <a:gd name="connsiteX17" fmla="*/ 22536 w 43256"/>
              <a:gd name="connsiteY17" fmla="*/ 3189 h 52585"/>
              <a:gd name="connsiteX18" fmla="*/ 14036 w 43256"/>
              <a:gd name="connsiteY18" fmla="*/ 5051 h 52585"/>
              <a:gd name="connsiteX19" fmla="*/ 15336 w 43256"/>
              <a:gd name="connsiteY19" fmla="*/ 6399 h 52585"/>
              <a:gd name="connsiteX20" fmla="*/ 4163 w 43256"/>
              <a:gd name="connsiteY20" fmla="*/ 15648 h 52585"/>
              <a:gd name="connsiteX21" fmla="*/ 3936 w 43256"/>
              <a:gd name="connsiteY21" fmla="*/ 14229 h 52585"/>
              <a:gd name="connsiteX0" fmla="*/ 3936 w 43256"/>
              <a:gd name="connsiteY0" fmla="*/ 14229 h 52585"/>
              <a:gd name="connsiteX1" fmla="*/ 5659 w 43256"/>
              <a:gd name="connsiteY1" fmla="*/ 6766 h 52585"/>
              <a:gd name="connsiteX2" fmla="*/ 14041 w 43256"/>
              <a:gd name="connsiteY2" fmla="*/ 5061 h 52585"/>
              <a:gd name="connsiteX3" fmla="*/ 22492 w 43256"/>
              <a:gd name="connsiteY3" fmla="*/ 3291 h 52585"/>
              <a:gd name="connsiteX4" fmla="*/ 25785 w 43256"/>
              <a:gd name="connsiteY4" fmla="*/ 59 h 52585"/>
              <a:gd name="connsiteX5" fmla="*/ 29869 w 43256"/>
              <a:gd name="connsiteY5" fmla="*/ 2340 h 52585"/>
              <a:gd name="connsiteX6" fmla="*/ 35499 w 43256"/>
              <a:gd name="connsiteY6" fmla="*/ 549 h 52585"/>
              <a:gd name="connsiteX7" fmla="*/ 38354 w 43256"/>
              <a:gd name="connsiteY7" fmla="*/ 5435 h 52585"/>
              <a:gd name="connsiteX8" fmla="*/ 42018 w 43256"/>
              <a:gd name="connsiteY8" fmla="*/ 10177 h 52585"/>
              <a:gd name="connsiteX9" fmla="*/ 41854 w 43256"/>
              <a:gd name="connsiteY9" fmla="*/ 15319 h 52585"/>
              <a:gd name="connsiteX10" fmla="*/ 43052 w 43256"/>
              <a:gd name="connsiteY10" fmla="*/ 23181 h 52585"/>
              <a:gd name="connsiteX11" fmla="*/ 37440 w 43256"/>
              <a:gd name="connsiteY11" fmla="*/ 30063 h 52585"/>
              <a:gd name="connsiteX12" fmla="*/ 35431 w 43256"/>
              <a:gd name="connsiteY12" fmla="*/ 35960 h 52585"/>
              <a:gd name="connsiteX13" fmla="*/ 28591 w 43256"/>
              <a:gd name="connsiteY13" fmla="*/ 36674 h 52585"/>
              <a:gd name="connsiteX14" fmla="*/ 23703 w 43256"/>
              <a:gd name="connsiteY14" fmla="*/ 42965 h 52585"/>
              <a:gd name="connsiteX15" fmla="*/ 16516 w 43256"/>
              <a:gd name="connsiteY15" fmla="*/ 39125 h 52585"/>
              <a:gd name="connsiteX16" fmla="*/ 5840 w 43256"/>
              <a:gd name="connsiteY16" fmla="*/ 35331 h 52585"/>
              <a:gd name="connsiteX17" fmla="*/ 1146 w 43256"/>
              <a:gd name="connsiteY17" fmla="*/ 31109 h 52585"/>
              <a:gd name="connsiteX18" fmla="*/ 2149 w 43256"/>
              <a:gd name="connsiteY18" fmla="*/ 25410 h 52585"/>
              <a:gd name="connsiteX19" fmla="*/ 31 w 43256"/>
              <a:gd name="connsiteY19" fmla="*/ 19563 h 52585"/>
              <a:gd name="connsiteX20" fmla="*/ 3899 w 43256"/>
              <a:gd name="connsiteY20" fmla="*/ 14366 h 52585"/>
              <a:gd name="connsiteX21" fmla="*/ 3936 w 43256"/>
              <a:gd name="connsiteY21" fmla="*/ 14229 h 52585"/>
              <a:gd name="connsiteX0" fmla="*/ 2788530 w 9240045"/>
              <a:gd name="connsiteY0" fmla="*/ 1986307 h 2079996"/>
              <a:gd name="connsiteX1" fmla="*/ 2701040 w 9240045"/>
              <a:gd name="connsiteY1" fmla="*/ 2021458 h 2079996"/>
              <a:gd name="connsiteX2" fmla="*/ 2788530 w 9240045"/>
              <a:gd name="connsiteY2" fmla="*/ 1986307 h 2079996"/>
              <a:gd name="connsiteX0" fmla="*/ 2844528 w 9240045"/>
              <a:gd name="connsiteY0" fmla="*/ 2016178 h 2079996"/>
              <a:gd name="connsiteX1" fmla="*/ 3007193 w 9240045"/>
              <a:gd name="connsiteY1" fmla="*/ 2071084 h 2079996"/>
              <a:gd name="connsiteX2" fmla="*/ 2844528 w 9240045"/>
              <a:gd name="connsiteY2" fmla="*/ 2016178 h 2079996"/>
              <a:gd name="connsiteX0" fmla="*/ 3115901 w 9240045"/>
              <a:gd name="connsiteY0" fmla="*/ 2079996 h 2079996"/>
              <a:gd name="connsiteX1" fmla="*/ 3509213 w 9240045"/>
              <a:gd name="connsiteY1" fmla="*/ 1976090 h 2079996"/>
              <a:gd name="connsiteX2" fmla="*/ 3115901 w 9240045"/>
              <a:gd name="connsiteY2" fmla="*/ 2079996 h 2079996"/>
              <a:gd name="connsiteX0" fmla="*/ 482 w 43256"/>
              <a:gd name="connsiteY0" fmla="*/ 28453 h 52585"/>
              <a:gd name="connsiteX1" fmla="*/ 403 w 43256"/>
              <a:gd name="connsiteY1" fmla="*/ 24547 h 52585"/>
              <a:gd name="connsiteX2" fmla="*/ 6964 w 43256"/>
              <a:gd name="connsiteY2" fmla="*/ 34758 h 52585"/>
              <a:gd name="connsiteX3" fmla="*/ 5856 w 43256"/>
              <a:gd name="connsiteY3" fmla="*/ 35139 h 52585"/>
              <a:gd name="connsiteX4" fmla="*/ 16514 w 43256"/>
              <a:gd name="connsiteY4" fmla="*/ 38949 h 52585"/>
              <a:gd name="connsiteX5" fmla="*/ 15846 w 43256"/>
              <a:gd name="connsiteY5" fmla="*/ 37209 h 52585"/>
              <a:gd name="connsiteX6" fmla="*/ 28863 w 43256"/>
              <a:gd name="connsiteY6" fmla="*/ 34610 h 52585"/>
              <a:gd name="connsiteX7" fmla="*/ 28596 w 43256"/>
              <a:gd name="connsiteY7" fmla="*/ 36519 h 52585"/>
              <a:gd name="connsiteX8" fmla="*/ 34165 w 43256"/>
              <a:gd name="connsiteY8" fmla="*/ 22813 h 52585"/>
              <a:gd name="connsiteX9" fmla="*/ 37416 w 43256"/>
              <a:gd name="connsiteY9" fmla="*/ 29949 h 52585"/>
              <a:gd name="connsiteX10" fmla="*/ 41834 w 43256"/>
              <a:gd name="connsiteY10" fmla="*/ 15213 h 52585"/>
              <a:gd name="connsiteX11" fmla="*/ 40386 w 43256"/>
              <a:gd name="connsiteY11" fmla="*/ 17889 h 52585"/>
              <a:gd name="connsiteX12" fmla="*/ 38360 w 43256"/>
              <a:gd name="connsiteY12" fmla="*/ 5285 h 52585"/>
              <a:gd name="connsiteX13" fmla="*/ 38436 w 43256"/>
              <a:gd name="connsiteY13" fmla="*/ 6549 h 52585"/>
              <a:gd name="connsiteX14" fmla="*/ 29114 w 43256"/>
              <a:gd name="connsiteY14" fmla="*/ 3811 h 52585"/>
              <a:gd name="connsiteX15" fmla="*/ 29856 w 43256"/>
              <a:gd name="connsiteY15" fmla="*/ 2199 h 52585"/>
              <a:gd name="connsiteX16" fmla="*/ 22177 w 43256"/>
              <a:gd name="connsiteY16" fmla="*/ 4579 h 52585"/>
              <a:gd name="connsiteX17" fmla="*/ 22536 w 43256"/>
              <a:gd name="connsiteY17" fmla="*/ 3189 h 52585"/>
              <a:gd name="connsiteX18" fmla="*/ 14036 w 43256"/>
              <a:gd name="connsiteY18" fmla="*/ 5051 h 52585"/>
              <a:gd name="connsiteX19" fmla="*/ 15336 w 43256"/>
              <a:gd name="connsiteY19" fmla="*/ 6399 h 52585"/>
              <a:gd name="connsiteX20" fmla="*/ 4163 w 43256"/>
              <a:gd name="connsiteY20" fmla="*/ 15648 h 52585"/>
              <a:gd name="connsiteX21" fmla="*/ 3936 w 43256"/>
              <a:gd name="connsiteY21" fmla="*/ 14229 h 52585"/>
              <a:gd name="connsiteX0" fmla="*/ 3936 w 43256"/>
              <a:gd name="connsiteY0" fmla="*/ 14229 h 52585"/>
              <a:gd name="connsiteX1" fmla="*/ 5659 w 43256"/>
              <a:gd name="connsiteY1" fmla="*/ 6766 h 52585"/>
              <a:gd name="connsiteX2" fmla="*/ 14041 w 43256"/>
              <a:gd name="connsiteY2" fmla="*/ 5061 h 52585"/>
              <a:gd name="connsiteX3" fmla="*/ 22492 w 43256"/>
              <a:gd name="connsiteY3" fmla="*/ 3291 h 52585"/>
              <a:gd name="connsiteX4" fmla="*/ 25785 w 43256"/>
              <a:gd name="connsiteY4" fmla="*/ 59 h 52585"/>
              <a:gd name="connsiteX5" fmla="*/ 29869 w 43256"/>
              <a:gd name="connsiteY5" fmla="*/ 2340 h 52585"/>
              <a:gd name="connsiteX6" fmla="*/ 35499 w 43256"/>
              <a:gd name="connsiteY6" fmla="*/ 549 h 52585"/>
              <a:gd name="connsiteX7" fmla="*/ 38354 w 43256"/>
              <a:gd name="connsiteY7" fmla="*/ 5435 h 52585"/>
              <a:gd name="connsiteX8" fmla="*/ 42018 w 43256"/>
              <a:gd name="connsiteY8" fmla="*/ 10177 h 52585"/>
              <a:gd name="connsiteX9" fmla="*/ 41854 w 43256"/>
              <a:gd name="connsiteY9" fmla="*/ 15319 h 52585"/>
              <a:gd name="connsiteX10" fmla="*/ 43052 w 43256"/>
              <a:gd name="connsiteY10" fmla="*/ 23181 h 52585"/>
              <a:gd name="connsiteX11" fmla="*/ 37440 w 43256"/>
              <a:gd name="connsiteY11" fmla="*/ 30063 h 52585"/>
              <a:gd name="connsiteX12" fmla="*/ 35431 w 43256"/>
              <a:gd name="connsiteY12" fmla="*/ 35960 h 52585"/>
              <a:gd name="connsiteX13" fmla="*/ 28591 w 43256"/>
              <a:gd name="connsiteY13" fmla="*/ 36674 h 52585"/>
              <a:gd name="connsiteX14" fmla="*/ 23703 w 43256"/>
              <a:gd name="connsiteY14" fmla="*/ 42965 h 52585"/>
              <a:gd name="connsiteX15" fmla="*/ 16516 w 43256"/>
              <a:gd name="connsiteY15" fmla="*/ 39125 h 52585"/>
              <a:gd name="connsiteX16" fmla="*/ 5840 w 43256"/>
              <a:gd name="connsiteY16" fmla="*/ 35331 h 52585"/>
              <a:gd name="connsiteX17" fmla="*/ 1146 w 43256"/>
              <a:gd name="connsiteY17" fmla="*/ 31109 h 52585"/>
              <a:gd name="connsiteX18" fmla="*/ 2149 w 43256"/>
              <a:gd name="connsiteY18" fmla="*/ 25410 h 52585"/>
              <a:gd name="connsiteX19" fmla="*/ 31 w 43256"/>
              <a:gd name="connsiteY19" fmla="*/ 19563 h 52585"/>
              <a:gd name="connsiteX20" fmla="*/ 3899 w 43256"/>
              <a:gd name="connsiteY20" fmla="*/ 14366 h 52585"/>
              <a:gd name="connsiteX21" fmla="*/ 3936 w 43256"/>
              <a:gd name="connsiteY21" fmla="*/ 14229 h 52585"/>
              <a:gd name="connsiteX0" fmla="*/ 2788530 w 9240045"/>
              <a:gd name="connsiteY0" fmla="*/ 1986307 h 2079996"/>
              <a:gd name="connsiteX1" fmla="*/ 2701040 w 9240045"/>
              <a:gd name="connsiteY1" fmla="*/ 2021458 h 2079996"/>
              <a:gd name="connsiteX2" fmla="*/ 2788530 w 9240045"/>
              <a:gd name="connsiteY2" fmla="*/ 1986307 h 2079996"/>
              <a:gd name="connsiteX0" fmla="*/ 2844528 w 9240045"/>
              <a:gd name="connsiteY0" fmla="*/ 2016178 h 2079996"/>
              <a:gd name="connsiteX1" fmla="*/ 3007193 w 9240045"/>
              <a:gd name="connsiteY1" fmla="*/ 2071084 h 2079996"/>
              <a:gd name="connsiteX2" fmla="*/ 2844528 w 9240045"/>
              <a:gd name="connsiteY2" fmla="*/ 2016178 h 2079996"/>
              <a:gd name="connsiteX0" fmla="*/ 3115901 w 9240045"/>
              <a:gd name="connsiteY0" fmla="*/ 2079996 h 2079996"/>
              <a:gd name="connsiteX1" fmla="*/ 3509213 w 9240045"/>
              <a:gd name="connsiteY1" fmla="*/ 1976090 h 2079996"/>
              <a:gd name="connsiteX2" fmla="*/ 3115901 w 9240045"/>
              <a:gd name="connsiteY2" fmla="*/ 2079996 h 2079996"/>
              <a:gd name="connsiteX0" fmla="*/ 6964 w 43256"/>
              <a:gd name="connsiteY0" fmla="*/ 34758 h 52585"/>
              <a:gd name="connsiteX1" fmla="*/ 5856 w 43256"/>
              <a:gd name="connsiteY1" fmla="*/ 35139 h 52585"/>
              <a:gd name="connsiteX2" fmla="*/ 16514 w 43256"/>
              <a:gd name="connsiteY2" fmla="*/ 38949 h 52585"/>
              <a:gd name="connsiteX3" fmla="*/ 15846 w 43256"/>
              <a:gd name="connsiteY3" fmla="*/ 37209 h 52585"/>
              <a:gd name="connsiteX4" fmla="*/ 28863 w 43256"/>
              <a:gd name="connsiteY4" fmla="*/ 34610 h 52585"/>
              <a:gd name="connsiteX5" fmla="*/ 28596 w 43256"/>
              <a:gd name="connsiteY5" fmla="*/ 36519 h 52585"/>
              <a:gd name="connsiteX6" fmla="*/ 34165 w 43256"/>
              <a:gd name="connsiteY6" fmla="*/ 22813 h 52585"/>
              <a:gd name="connsiteX7" fmla="*/ 37416 w 43256"/>
              <a:gd name="connsiteY7" fmla="*/ 29949 h 52585"/>
              <a:gd name="connsiteX8" fmla="*/ 41834 w 43256"/>
              <a:gd name="connsiteY8" fmla="*/ 15213 h 52585"/>
              <a:gd name="connsiteX9" fmla="*/ 40386 w 43256"/>
              <a:gd name="connsiteY9" fmla="*/ 17889 h 52585"/>
              <a:gd name="connsiteX10" fmla="*/ 38360 w 43256"/>
              <a:gd name="connsiteY10" fmla="*/ 5285 h 52585"/>
              <a:gd name="connsiteX11" fmla="*/ 38436 w 43256"/>
              <a:gd name="connsiteY11" fmla="*/ 6549 h 52585"/>
              <a:gd name="connsiteX12" fmla="*/ 29114 w 43256"/>
              <a:gd name="connsiteY12" fmla="*/ 3811 h 52585"/>
              <a:gd name="connsiteX13" fmla="*/ 29856 w 43256"/>
              <a:gd name="connsiteY13" fmla="*/ 2199 h 52585"/>
              <a:gd name="connsiteX14" fmla="*/ 22177 w 43256"/>
              <a:gd name="connsiteY14" fmla="*/ 4579 h 52585"/>
              <a:gd name="connsiteX15" fmla="*/ 22536 w 43256"/>
              <a:gd name="connsiteY15" fmla="*/ 3189 h 52585"/>
              <a:gd name="connsiteX16" fmla="*/ 14036 w 43256"/>
              <a:gd name="connsiteY16" fmla="*/ 5051 h 52585"/>
              <a:gd name="connsiteX17" fmla="*/ 15336 w 43256"/>
              <a:gd name="connsiteY17" fmla="*/ 6399 h 52585"/>
              <a:gd name="connsiteX18" fmla="*/ 4163 w 43256"/>
              <a:gd name="connsiteY18" fmla="*/ 15648 h 52585"/>
              <a:gd name="connsiteX19" fmla="*/ 3936 w 43256"/>
              <a:gd name="connsiteY19" fmla="*/ 14229 h 52585"/>
              <a:gd name="connsiteX0" fmla="*/ 3936 w 43256"/>
              <a:gd name="connsiteY0" fmla="*/ 14229 h 52585"/>
              <a:gd name="connsiteX1" fmla="*/ 5659 w 43256"/>
              <a:gd name="connsiteY1" fmla="*/ 6766 h 52585"/>
              <a:gd name="connsiteX2" fmla="*/ 14041 w 43256"/>
              <a:gd name="connsiteY2" fmla="*/ 5061 h 52585"/>
              <a:gd name="connsiteX3" fmla="*/ 22492 w 43256"/>
              <a:gd name="connsiteY3" fmla="*/ 3291 h 52585"/>
              <a:gd name="connsiteX4" fmla="*/ 25785 w 43256"/>
              <a:gd name="connsiteY4" fmla="*/ 59 h 52585"/>
              <a:gd name="connsiteX5" fmla="*/ 29869 w 43256"/>
              <a:gd name="connsiteY5" fmla="*/ 2340 h 52585"/>
              <a:gd name="connsiteX6" fmla="*/ 35499 w 43256"/>
              <a:gd name="connsiteY6" fmla="*/ 549 h 52585"/>
              <a:gd name="connsiteX7" fmla="*/ 38354 w 43256"/>
              <a:gd name="connsiteY7" fmla="*/ 5435 h 52585"/>
              <a:gd name="connsiteX8" fmla="*/ 42018 w 43256"/>
              <a:gd name="connsiteY8" fmla="*/ 10177 h 52585"/>
              <a:gd name="connsiteX9" fmla="*/ 41854 w 43256"/>
              <a:gd name="connsiteY9" fmla="*/ 15319 h 52585"/>
              <a:gd name="connsiteX10" fmla="*/ 43052 w 43256"/>
              <a:gd name="connsiteY10" fmla="*/ 23181 h 52585"/>
              <a:gd name="connsiteX11" fmla="*/ 37440 w 43256"/>
              <a:gd name="connsiteY11" fmla="*/ 30063 h 52585"/>
              <a:gd name="connsiteX12" fmla="*/ 35431 w 43256"/>
              <a:gd name="connsiteY12" fmla="*/ 35960 h 52585"/>
              <a:gd name="connsiteX13" fmla="*/ 28591 w 43256"/>
              <a:gd name="connsiteY13" fmla="*/ 36674 h 52585"/>
              <a:gd name="connsiteX14" fmla="*/ 23703 w 43256"/>
              <a:gd name="connsiteY14" fmla="*/ 42965 h 52585"/>
              <a:gd name="connsiteX15" fmla="*/ 16516 w 43256"/>
              <a:gd name="connsiteY15" fmla="*/ 39125 h 52585"/>
              <a:gd name="connsiteX16" fmla="*/ 5840 w 43256"/>
              <a:gd name="connsiteY16" fmla="*/ 35331 h 52585"/>
              <a:gd name="connsiteX17" fmla="*/ 1146 w 43256"/>
              <a:gd name="connsiteY17" fmla="*/ 31109 h 52585"/>
              <a:gd name="connsiteX18" fmla="*/ 2149 w 43256"/>
              <a:gd name="connsiteY18" fmla="*/ 25410 h 52585"/>
              <a:gd name="connsiteX19" fmla="*/ 31 w 43256"/>
              <a:gd name="connsiteY19" fmla="*/ 19563 h 52585"/>
              <a:gd name="connsiteX20" fmla="*/ 3899 w 43256"/>
              <a:gd name="connsiteY20" fmla="*/ 14366 h 52585"/>
              <a:gd name="connsiteX21" fmla="*/ 3936 w 43256"/>
              <a:gd name="connsiteY21" fmla="*/ 14229 h 52585"/>
              <a:gd name="connsiteX0" fmla="*/ 2788530 w 9240045"/>
              <a:gd name="connsiteY0" fmla="*/ 1986307 h 2079996"/>
              <a:gd name="connsiteX1" fmla="*/ 2701040 w 9240045"/>
              <a:gd name="connsiteY1" fmla="*/ 2021458 h 2079996"/>
              <a:gd name="connsiteX2" fmla="*/ 2788530 w 9240045"/>
              <a:gd name="connsiteY2" fmla="*/ 1986307 h 2079996"/>
              <a:gd name="connsiteX0" fmla="*/ 2844528 w 9240045"/>
              <a:gd name="connsiteY0" fmla="*/ 2016178 h 2079996"/>
              <a:gd name="connsiteX1" fmla="*/ 3007193 w 9240045"/>
              <a:gd name="connsiteY1" fmla="*/ 2071084 h 2079996"/>
              <a:gd name="connsiteX2" fmla="*/ 2844528 w 9240045"/>
              <a:gd name="connsiteY2" fmla="*/ 2016178 h 2079996"/>
              <a:gd name="connsiteX0" fmla="*/ 3115901 w 9240045"/>
              <a:gd name="connsiteY0" fmla="*/ 2079996 h 2079996"/>
              <a:gd name="connsiteX1" fmla="*/ 3509213 w 9240045"/>
              <a:gd name="connsiteY1" fmla="*/ 1976090 h 2079996"/>
              <a:gd name="connsiteX2" fmla="*/ 3115901 w 9240045"/>
              <a:gd name="connsiteY2" fmla="*/ 2079996 h 2079996"/>
              <a:gd name="connsiteX0" fmla="*/ 6964 w 43256"/>
              <a:gd name="connsiteY0" fmla="*/ 34758 h 52585"/>
              <a:gd name="connsiteX1" fmla="*/ 5856 w 43256"/>
              <a:gd name="connsiteY1" fmla="*/ 35139 h 52585"/>
              <a:gd name="connsiteX2" fmla="*/ 16514 w 43256"/>
              <a:gd name="connsiteY2" fmla="*/ 38949 h 52585"/>
              <a:gd name="connsiteX3" fmla="*/ 15846 w 43256"/>
              <a:gd name="connsiteY3" fmla="*/ 37209 h 52585"/>
              <a:gd name="connsiteX4" fmla="*/ 28863 w 43256"/>
              <a:gd name="connsiteY4" fmla="*/ 34610 h 52585"/>
              <a:gd name="connsiteX5" fmla="*/ 28596 w 43256"/>
              <a:gd name="connsiteY5" fmla="*/ 36519 h 52585"/>
              <a:gd name="connsiteX6" fmla="*/ 34165 w 43256"/>
              <a:gd name="connsiteY6" fmla="*/ 22813 h 52585"/>
              <a:gd name="connsiteX7" fmla="*/ 37416 w 43256"/>
              <a:gd name="connsiteY7" fmla="*/ 29949 h 52585"/>
              <a:gd name="connsiteX8" fmla="*/ 41834 w 43256"/>
              <a:gd name="connsiteY8" fmla="*/ 15213 h 52585"/>
              <a:gd name="connsiteX9" fmla="*/ 40386 w 43256"/>
              <a:gd name="connsiteY9" fmla="*/ 17889 h 52585"/>
              <a:gd name="connsiteX10" fmla="*/ 38360 w 43256"/>
              <a:gd name="connsiteY10" fmla="*/ 5285 h 52585"/>
              <a:gd name="connsiteX11" fmla="*/ 38436 w 43256"/>
              <a:gd name="connsiteY11" fmla="*/ 6549 h 52585"/>
              <a:gd name="connsiteX12" fmla="*/ 29114 w 43256"/>
              <a:gd name="connsiteY12" fmla="*/ 3811 h 52585"/>
              <a:gd name="connsiteX13" fmla="*/ 29856 w 43256"/>
              <a:gd name="connsiteY13" fmla="*/ 2199 h 52585"/>
              <a:gd name="connsiteX14" fmla="*/ 22177 w 43256"/>
              <a:gd name="connsiteY14" fmla="*/ 4579 h 52585"/>
              <a:gd name="connsiteX15" fmla="*/ 22536 w 43256"/>
              <a:gd name="connsiteY15" fmla="*/ 3189 h 52585"/>
              <a:gd name="connsiteX16" fmla="*/ 14036 w 43256"/>
              <a:gd name="connsiteY16" fmla="*/ 5051 h 52585"/>
              <a:gd name="connsiteX17" fmla="*/ 15336 w 43256"/>
              <a:gd name="connsiteY17" fmla="*/ 6399 h 52585"/>
              <a:gd name="connsiteX18" fmla="*/ 4163 w 43256"/>
              <a:gd name="connsiteY18" fmla="*/ 15648 h 52585"/>
              <a:gd name="connsiteX19" fmla="*/ 3936 w 43256"/>
              <a:gd name="connsiteY19" fmla="*/ 14229 h 52585"/>
              <a:gd name="connsiteX0" fmla="*/ 3974 w 43294"/>
              <a:gd name="connsiteY0" fmla="*/ 14229 h 52585"/>
              <a:gd name="connsiteX1" fmla="*/ 5697 w 43294"/>
              <a:gd name="connsiteY1" fmla="*/ 6766 h 52585"/>
              <a:gd name="connsiteX2" fmla="*/ 14079 w 43294"/>
              <a:gd name="connsiteY2" fmla="*/ 5061 h 52585"/>
              <a:gd name="connsiteX3" fmla="*/ 22530 w 43294"/>
              <a:gd name="connsiteY3" fmla="*/ 3291 h 52585"/>
              <a:gd name="connsiteX4" fmla="*/ 25823 w 43294"/>
              <a:gd name="connsiteY4" fmla="*/ 59 h 52585"/>
              <a:gd name="connsiteX5" fmla="*/ 29907 w 43294"/>
              <a:gd name="connsiteY5" fmla="*/ 2340 h 52585"/>
              <a:gd name="connsiteX6" fmla="*/ 35537 w 43294"/>
              <a:gd name="connsiteY6" fmla="*/ 549 h 52585"/>
              <a:gd name="connsiteX7" fmla="*/ 38392 w 43294"/>
              <a:gd name="connsiteY7" fmla="*/ 5435 h 52585"/>
              <a:gd name="connsiteX8" fmla="*/ 42056 w 43294"/>
              <a:gd name="connsiteY8" fmla="*/ 10177 h 52585"/>
              <a:gd name="connsiteX9" fmla="*/ 41892 w 43294"/>
              <a:gd name="connsiteY9" fmla="*/ 15319 h 52585"/>
              <a:gd name="connsiteX10" fmla="*/ 43090 w 43294"/>
              <a:gd name="connsiteY10" fmla="*/ 23181 h 52585"/>
              <a:gd name="connsiteX11" fmla="*/ 37478 w 43294"/>
              <a:gd name="connsiteY11" fmla="*/ 30063 h 52585"/>
              <a:gd name="connsiteX12" fmla="*/ 35469 w 43294"/>
              <a:gd name="connsiteY12" fmla="*/ 35960 h 52585"/>
              <a:gd name="connsiteX13" fmla="*/ 28629 w 43294"/>
              <a:gd name="connsiteY13" fmla="*/ 36674 h 52585"/>
              <a:gd name="connsiteX14" fmla="*/ 23741 w 43294"/>
              <a:gd name="connsiteY14" fmla="*/ 42965 h 52585"/>
              <a:gd name="connsiteX15" fmla="*/ 16554 w 43294"/>
              <a:gd name="connsiteY15" fmla="*/ 39125 h 52585"/>
              <a:gd name="connsiteX16" fmla="*/ 5878 w 43294"/>
              <a:gd name="connsiteY16" fmla="*/ 35331 h 52585"/>
              <a:gd name="connsiteX17" fmla="*/ 1184 w 43294"/>
              <a:gd name="connsiteY17" fmla="*/ 31109 h 52585"/>
              <a:gd name="connsiteX18" fmla="*/ 1546 w 43294"/>
              <a:gd name="connsiteY18" fmla="*/ 25515 h 52585"/>
              <a:gd name="connsiteX19" fmla="*/ 69 w 43294"/>
              <a:gd name="connsiteY19" fmla="*/ 19563 h 52585"/>
              <a:gd name="connsiteX20" fmla="*/ 3937 w 43294"/>
              <a:gd name="connsiteY20" fmla="*/ 14366 h 52585"/>
              <a:gd name="connsiteX21" fmla="*/ 3974 w 43294"/>
              <a:gd name="connsiteY21" fmla="*/ 14229 h 52585"/>
              <a:gd name="connsiteX0" fmla="*/ 2796647 w 9248162"/>
              <a:gd name="connsiteY0" fmla="*/ 1986307 h 2079996"/>
              <a:gd name="connsiteX1" fmla="*/ 2709157 w 9248162"/>
              <a:gd name="connsiteY1" fmla="*/ 2021458 h 2079996"/>
              <a:gd name="connsiteX2" fmla="*/ 2796647 w 9248162"/>
              <a:gd name="connsiteY2" fmla="*/ 1986307 h 2079996"/>
              <a:gd name="connsiteX0" fmla="*/ 2852645 w 9248162"/>
              <a:gd name="connsiteY0" fmla="*/ 2016178 h 2079996"/>
              <a:gd name="connsiteX1" fmla="*/ 3015310 w 9248162"/>
              <a:gd name="connsiteY1" fmla="*/ 2071084 h 2079996"/>
              <a:gd name="connsiteX2" fmla="*/ 2852645 w 9248162"/>
              <a:gd name="connsiteY2" fmla="*/ 2016178 h 2079996"/>
              <a:gd name="connsiteX0" fmla="*/ 3124018 w 9248162"/>
              <a:gd name="connsiteY0" fmla="*/ 2079996 h 2079996"/>
              <a:gd name="connsiteX1" fmla="*/ 3517330 w 9248162"/>
              <a:gd name="connsiteY1" fmla="*/ 1976090 h 2079996"/>
              <a:gd name="connsiteX2" fmla="*/ 3124018 w 9248162"/>
              <a:gd name="connsiteY2" fmla="*/ 2079996 h 2079996"/>
              <a:gd name="connsiteX0" fmla="*/ 7002 w 43294"/>
              <a:gd name="connsiteY0" fmla="*/ 34758 h 52585"/>
              <a:gd name="connsiteX1" fmla="*/ 5894 w 43294"/>
              <a:gd name="connsiteY1" fmla="*/ 35139 h 52585"/>
              <a:gd name="connsiteX2" fmla="*/ 16552 w 43294"/>
              <a:gd name="connsiteY2" fmla="*/ 38949 h 52585"/>
              <a:gd name="connsiteX3" fmla="*/ 15884 w 43294"/>
              <a:gd name="connsiteY3" fmla="*/ 37209 h 52585"/>
              <a:gd name="connsiteX4" fmla="*/ 28901 w 43294"/>
              <a:gd name="connsiteY4" fmla="*/ 34610 h 52585"/>
              <a:gd name="connsiteX5" fmla="*/ 28634 w 43294"/>
              <a:gd name="connsiteY5" fmla="*/ 36519 h 52585"/>
              <a:gd name="connsiteX6" fmla="*/ 34203 w 43294"/>
              <a:gd name="connsiteY6" fmla="*/ 22813 h 52585"/>
              <a:gd name="connsiteX7" fmla="*/ 37454 w 43294"/>
              <a:gd name="connsiteY7" fmla="*/ 29949 h 52585"/>
              <a:gd name="connsiteX8" fmla="*/ 41872 w 43294"/>
              <a:gd name="connsiteY8" fmla="*/ 15213 h 52585"/>
              <a:gd name="connsiteX9" fmla="*/ 40424 w 43294"/>
              <a:gd name="connsiteY9" fmla="*/ 17889 h 52585"/>
              <a:gd name="connsiteX10" fmla="*/ 38398 w 43294"/>
              <a:gd name="connsiteY10" fmla="*/ 5285 h 52585"/>
              <a:gd name="connsiteX11" fmla="*/ 38474 w 43294"/>
              <a:gd name="connsiteY11" fmla="*/ 6549 h 52585"/>
              <a:gd name="connsiteX12" fmla="*/ 29152 w 43294"/>
              <a:gd name="connsiteY12" fmla="*/ 3811 h 52585"/>
              <a:gd name="connsiteX13" fmla="*/ 29894 w 43294"/>
              <a:gd name="connsiteY13" fmla="*/ 2199 h 52585"/>
              <a:gd name="connsiteX14" fmla="*/ 22215 w 43294"/>
              <a:gd name="connsiteY14" fmla="*/ 4579 h 52585"/>
              <a:gd name="connsiteX15" fmla="*/ 22574 w 43294"/>
              <a:gd name="connsiteY15" fmla="*/ 3189 h 52585"/>
              <a:gd name="connsiteX16" fmla="*/ 14074 w 43294"/>
              <a:gd name="connsiteY16" fmla="*/ 5051 h 52585"/>
              <a:gd name="connsiteX17" fmla="*/ 15374 w 43294"/>
              <a:gd name="connsiteY17" fmla="*/ 6399 h 52585"/>
              <a:gd name="connsiteX18" fmla="*/ 4201 w 43294"/>
              <a:gd name="connsiteY18" fmla="*/ 15648 h 52585"/>
              <a:gd name="connsiteX19" fmla="*/ 3974 w 43294"/>
              <a:gd name="connsiteY19" fmla="*/ 14229 h 52585"/>
              <a:gd name="connsiteX0" fmla="*/ 3974 w 43294"/>
              <a:gd name="connsiteY0" fmla="*/ 14229 h 52585"/>
              <a:gd name="connsiteX1" fmla="*/ 5697 w 43294"/>
              <a:gd name="connsiteY1" fmla="*/ 6766 h 52585"/>
              <a:gd name="connsiteX2" fmla="*/ 14079 w 43294"/>
              <a:gd name="connsiteY2" fmla="*/ 5061 h 52585"/>
              <a:gd name="connsiteX3" fmla="*/ 22530 w 43294"/>
              <a:gd name="connsiteY3" fmla="*/ 3291 h 52585"/>
              <a:gd name="connsiteX4" fmla="*/ 25823 w 43294"/>
              <a:gd name="connsiteY4" fmla="*/ 59 h 52585"/>
              <a:gd name="connsiteX5" fmla="*/ 29907 w 43294"/>
              <a:gd name="connsiteY5" fmla="*/ 2340 h 52585"/>
              <a:gd name="connsiteX6" fmla="*/ 35537 w 43294"/>
              <a:gd name="connsiteY6" fmla="*/ 549 h 52585"/>
              <a:gd name="connsiteX7" fmla="*/ 38392 w 43294"/>
              <a:gd name="connsiteY7" fmla="*/ 5435 h 52585"/>
              <a:gd name="connsiteX8" fmla="*/ 42056 w 43294"/>
              <a:gd name="connsiteY8" fmla="*/ 10177 h 52585"/>
              <a:gd name="connsiteX9" fmla="*/ 41892 w 43294"/>
              <a:gd name="connsiteY9" fmla="*/ 15319 h 52585"/>
              <a:gd name="connsiteX10" fmla="*/ 43090 w 43294"/>
              <a:gd name="connsiteY10" fmla="*/ 23181 h 52585"/>
              <a:gd name="connsiteX11" fmla="*/ 37478 w 43294"/>
              <a:gd name="connsiteY11" fmla="*/ 30063 h 52585"/>
              <a:gd name="connsiteX12" fmla="*/ 35469 w 43294"/>
              <a:gd name="connsiteY12" fmla="*/ 35960 h 52585"/>
              <a:gd name="connsiteX13" fmla="*/ 28629 w 43294"/>
              <a:gd name="connsiteY13" fmla="*/ 36674 h 52585"/>
              <a:gd name="connsiteX14" fmla="*/ 23741 w 43294"/>
              <a:gd name="connsiteY14" fmla="*/ 42965 h 52585"/>
              <a:gd name="connsiteX15" fmla="*/ 16554 w 43294"/>
              <a:gd name="connsiteY15" fmla="*/ 39125 h 52585"/>
              <a:gd name="connsiteX16" fmla="*/ 5878 w 43294"/>
              <a:gd name="connsiteY16" fmla="*/ 35331 h 52585"/>
              <a:gd name="connsiteX17" fmla="*/ 1184 w 43294"/>
              <a:gd name="connsiteY17" fmla="*/ 31109 h 52585"/>
              <a:gd name="connsiteX18" fmla="*/ 1546 w 43294"/>
              <a:gd name="connsiteY18" fmla="*/ 25515 h 52585"/>
              <a:gd name="connsiteX19" fmla="*/ 69 w 43294"/>
              <a:gd name="connsiteY19" fmla="*/ 19563 h 52585"/>
              <a:gd name="connsiteX20" fmla="*/ 3937 w 43294"/>
              <a:gd name="connsiteY20" fmla="*/ 14366 h 52585"/>
              <a:gd name="connsiteX21" fmla="*/ 3974 w 43294"/>
              <a:gd name="connsiteY21" fmla="*/ 14229 h 52585"/>
              <a:gd name="connsiteX0" fmla="*/ 2796647 w 9248162"/>
              <a:gd name="connsiteY0" fmla="*/ 1986307 h 2079996"/>
              <a:gd name="connsiteX1" fmla="*/ 2709157 w 9248162"/>
              <a:gd name="connsiteY1" fmla="*/ 2021458 h 2079996"/>
              <a:gd name="connsiteX2" fmla="*/ 2796647 w 9248162"/>
              <a:gd name="connsiteY2" fmla="*/ 1986307 h 2079996"/>
              <a:gd name="connsiteX0" fmla="*/ 2852645 w 9248162"/>
              <a:gd name="connsiteY0" fmla="*/ 2016178 h 2079996"/>
              <a:gd name="connsiteX1" fmla="*/ 3015310 w 9248162"/>
              <a:gd name="connsiteY1" fmla="*/ 2071084 h 2079996"/>
              <a:gd name="connsiteX2" fmla="*/ 2852645 w 9248162"/>
              <a:gd name="connsiteY2" fmla="*/ 2016178 h 2079996"/>
              <a:gd name="connsiteX0" fmla="*/ 3124018 w 9248162"/>
              <a:gd name="connsiteY0" fmla="*/ 2079996 h 2079996"/>
              <a:gd name="connsiteX1" fmla="*/ 3517330 w 9248162"/>
              <a:gd name="connsiteY1" fmla="*/ 1976090 h 2079996"/>
              <a:gd name="connsiteX2" fmla="*/ 3124018 w 9248162"/>
              <a:gd name="connsiteY2" fmla="*/ 2079996 h 2079996"/>
              <a:gd name="connsiteX0" fmla="*/ 7002 w 43294"/>
              <a:gd name="connsiteY0" fmla="*/ 34758 h 52585"/>
              <a:gd name="connsiteX1" fmla="*/ 5894 w 43294"/>
              <a:gd name="connsiteY1" fmla="*/ 35139 h 52585"/>
              <a:gd name="connsiteX2" fmla="*/ 16552 w 43294"/>
              <a:gd name="connsiteY2" fmla="*/ 38949 h 52585"/>
              <a:gd name="connsiteX3" fmla="*/ 15884 w 43294"/>
              <a:gd name="connsiteY3" fmla="*/ 37209 h 52585"/>
              <a:gd name="connsiteX4" fmla="*/ 28901 w 43294"/>
              <a:gd name="connsiteY4" fmla="*/ 34610 h 52585"/>
              <a:gd name="connsiteX5" fmla="*/ 28634 w 43294"/>
              <a:gd name="connsiteY5" fmla="*/ 36519 h 52585"/>
              <a:gd name="connsiteX6" fmla="*/ 34203 w 43294"/>
              <a:gd name="connsiteY6" fmla="*/ 22813 h 52585"/>
              <a:gd name="connsiteX7" fmla="*/ 37454 w 43294"/>
              <a:gd name="connsiteY7" fmla="*/ 29949 h 52585"/>
              <a:gd name="connsiteX8" fmla="*/ 41872 w 43294"/>
              <a:gd name="connsiteY8" fmla="*/ 15213 h 52585"/>
              <a:gd name="connsiteX9" fmla="*/ 40424 w 43294"/>
              <a:gd name="connsiteY9" fmla="*/ 17889 h 52585"/>
              <a:gd name="connsiteX10" fmla="*/ 38398 w 43294"/>
              <a:gd name="connsiteY10" fmla="*/ 5285 h 52585"/>
              <a:gd name="connsiteX11" fmla="*/ 38474 w 43294"/>
              <a:gd name="connsiteY11" fmla="*/ 6549 h 52585"/>
              <a:gd name="connsiteX12" fmla="*/ 29152 w 43294"/>
              <a:gd name="connsiteY12" fmla="*/ 3811 h 52585"/>
              <a:gd name="connsiteX13" fmla="*/ 29894 w 43294"/>
              <a:gd name="connsiteY13" fmla="*/ 2199 h 52585"/>
              <a:gd name="connsiteX14" fmla="*/ 22215 w 43294"/>
              <a:gd name="connsiteY14" fmla="*/ 4579 h 52585"/>
              <a:gd name="connsiteX15" fmla="*/ 22574 w 43294"/>
              <a:gd name="connsiteY15" fmla="*/ 3189 h 52585"/>
              <a:gd name="connsiteX16" fmla="*/ 14074 w 43294"/>
              <a:gd name="connsiteY16" fmla="*/ 5051 h 52585"/>
              <a:gd name="connsiteX17" fmla="*/ 15374 w 43294"/>
              <a:gd name="connsiteY17" fmla="*/ 6399 h 52585"/>
              <a:gd name="connsiteX18" fmla="*/ 4201 w 43294"/>
              <a:gd name="connsiteY18" fmla="*/ 15648 h 52585"/>
              <a:gd name="connsiteX19" fmla="*/ 3974 w 43294"/>
              <a:gd name="connsiteY19" fmla="*/ 14229 h 52585"/>
              <a:gd name="connsiteX0" fmla="*/ 3945 w 43265"/>
              <a:gd name="connsiteY0" fmla="*/ 14229 h 52585"/>
              <a:gd name="connsiteX1" fmla="*/ 5668 w 43265"/>
              <a:gd name="connsiteY1" fmla="*/ 6766 h 52585"/>
              <a:gd name="connsiteX2" fmla="*/ 14050 w 43265"/>
              <a:gd name="connsiteY2" fmla="*/ 5061 h 52585"/>
              <a:gd name="connsiteX3" fmla="*/ 22501 w 43265"/>
              <a:gd name="connsiteY3" fmla="*/ 3291 h 52585"/>
              <a:gd name="connsiteX4" fmla="*/ 25794 w 43265"/>
              <a:gd name="connsiteY4" fmla="*/ 59 h 52585"/>
              <a:gd name="connsiteX5" fmla="*/ 29878 w 43265"/>
              <a:gd name="connsiteY5" fmla="*/ 2340 h 52585"/>
              <a:gd name="connsiteX6" fmla="*/ 35508 w 43265"/>
              <a:gd name="connsiteY6" fmla="*/ 549 h 52585"/>
              <a:gd name="connsiteX7" fmla="*/ 38363 w 43265"/>
              <a:gd name="connsiteY7" fmla="*/ 5435 h 52585"/>
              <a:gd name="connsiteX8" fmla="*/ 42027 w 43265"/>
              <a:gd name="connsiteY8" fmla="*/ 10177 h 52585"/>
              <a:gd name="connsiteX9" fmla="*/ 41863 w 43265"/>
              <a:gd name="connsiteY9" fmla="*/ 15319 h 52585"/>
              <a:gd name="connsiteX10" fmla="*/ 43061 w 43265"/>
              <a:gd name="connsiteY10" fmla="*/ 23181 h 52585"/>
              <a:gd name="connsiteX11" fmla="*/ 37449 w 43265"/>
              <a:gd name="connsiteY11" fmla="*/ 30063 h 52585"/>
              <a:gd name="connsiteX12" fmla="*/ 35440 w 43265"/>
              <a:gd name="connsiteY12" fmla="*/ 35960 h 52585"/>
              <a:gd name="connsiteX13" fmla="*/ 28600 w 43265"/>
              <a:gd name="connsiteY13" fmla="*/ 36674 h 52585"/>
              <a:gd name="connsiteX14" fmla="*/ 23712 w 43265"/>
              <a:gd name="connsiteY14" fmla="*/ 42965 h 52585"/>
              <a:gd name="connsiteX15" fmla="*/ 16525 w 43265"/>
              <a:gd name="connsiteY15" fmla="*/ 39125 h 52585"/>
              <a:gd name="connsiteX16" fmla="*/ 5849 w 43265"/>
              <a:gd name="connsiteY16" fmla="*/ 35331 h 52585"/>
              <a:gd name="connsiteX17" fmla="*/ 1155 w 43265"/>
              <a:gd name="connsiteY17" fmla="*/ 31109 h 52585"/>
              <a:gd name="connsiteX18" fmla="*/ 1517 w 43265"/>
              <a:gd name="connsiteY18" fmla="*/ 25515 h 52585"/>
              <a:gd name="connsiteX19" fmla="*/ 40 w 43265"/>
              <a:gd name="connsiteY19" fmla="*/ 19563 h 52585"/>
              <a:gd name="connsiteX20" fmla="*/ 3908 w 43265"/>
              <a:gd name="connsiteY20" fmla="*/ 14366 h 52585"/>
              <a:gd name="connsiteX21" fmla="*/ 3945 w 43265"/>
              <a:gd name="connsiteY21" fmla="*/ 14229 h 52585"/>
              <a:gd name="connsiteX0" fmla="*/ 2790453 w 9241968"/>
              <a:gd name="connsiteY0" fmla="*/ 1986307 h 2079996"/>
              <a:gd name="connsiteX1" fmla="*/ 2702963 w 9241968"/>
              <a:gd name="connsiteY1" fmla="*/ 2021458 h 2079996"/>
              <a:gd name="connsiteX2" fmla="*/ 2790453 w 9241968"/>
              <a:gd name="connsiteY2" fmla="*/ 1986307 h 2079996"/>
              <a:gd name="connsiteX0" fmla="*/ 2846451 w 9241968"/>
              <a:gd name="connsiteY0" fmla="*/ 2016178 h 2079996"/>
              <a:gd name="connsiteX1" fmla="*/ 3009116 w 9241968"/>
              <a:gd name="connsiteY1" fmla="*/ 2071084 h 2079996"/>
              <a:gd name="connsiteX2" fmla="*/ 2846451 w 9241968"/>
              <a:gd name="connsiteY2" fmla="*/ 2016178 h 2079996"/>
              <a:gd name="connsiteX0" fmla="*/ 3117824 w 9241968"/>
              <a:gd name="connsiteY0" fmla="*/ 2079996 h 2079996"/>
              <a:gd name="connsiteX1" fmla="*/ 3511136 w 9241968"/>
              <a:gd name="connsiteY1" fmla="*/ 1976090 h 2079996"/>
              <a:gd name="connsiteX2" fmla="*/ 3117824 w 9241968"/>
              <a:gd name="connsiteY2" fmla="*/ 2079996 h 2079996"/>
              <a:gd name="connsiteX0" fmla="*/ 6973 w 43265"/>
              <a:gd name="connsiteY0" fmla="*/ 34758 h 52585"/>
              <a:gd name="connsiteX1" fmla="*/ 5865 w 43265"/>
              <a:gd name="connsiteY1" fmla="*/ 35139 h 52585"/>
              <a:gd name="connsiteX2" fmla="*/ 16523 w 43265"/>
              <a:gd name="connsiteY2" fmla="*/ 38949 h 52585"/>
              <a:gd name="connsiteX3" fmla="*/ 15855 w 43265"/>
              <a:gd name="connsiteY3" fmla="*/ 37209 h 52585"/>
              <a:gd name="connsiteX4" fmla="*/ 28872 w 43265"/>
              <a:gd name="connsiteY4" fmla="*/ 34610 h 52585"/>
              <a:gd name="connsiteX5" fmla="*/ 28605 w 43265"/>
              <a:gd name="connsiteY5" fmla="*/ 36519 h 52585"/>
              <a:gd name="connsiteX6" fmla="*/ 34174 w 43265"/>
              <a:gd name="connsiteY6" fmla="*/ 22813 h 52585"/>
              <a:gd name="connsiteX7" fmla="*/ 37425 w 43265"/>
              <a:gd name="connsiteY7" fmla="*/ 29949 h 52585"/>
              <a:gd name="connsiteX8" fmla="*/ 41843 w 43265"/>
              <a:gd name="connsiteY8" fmla="*/ 15213 h 52585"/>
              <a:gd name="connsiteX9" fmla="*/ 40395 w 43265"/>
              <a:gd name="connsiteY9" fmla="*/ 17889 h 52585"/>
              <a:gd name="connsiteX10" fmla="*/ 38369 w 43265"/>
              <a:gd name="connsiteY10" fmla="*/ 5285 h 52585"/>
              <a:gd name="connsiteX11" fmla="*/ 38445 w 43265"/>
              <a:gd name="connsiteY11" fmla="*/ 6549 h 52585"/>
              <a:gd name="connsiteX12" fmla="*/ 29123 w 43265"/>
              <a:gd name="connsiteY12" fmla="*/ 3811 h 52585"/>
              <a:gd name="connsiteX13" fmla="*/ 29865 w 43265"/>
              <a:gd name="connsiteY13" fmla="*/ 2199 h 52585"/>
              <a:gd name="connsiteX14" fmla="*/ 22186 w 43265"/>
              <a:gd name="connsiteY14" fmla="*/ 4579 h 52585"/>
              <a:gd name="connsiteX15" fmla="*/ 22545 w 43265"/>
              <a:gd name="connsiteY15" fmla="*/ 3189 h 52585"/>
              <a:gd name="connsiteX16" fmla="*/ 14045 w 43265"/>
              <a:gd name="connsiteY16" fmla="*/ 5051 h 52585"/>
              <a:gd name="connsiteX17" fmla="*/ 15345 w 43265"/>
              <a:gd name="connsiteY17" fmla="*/ 6399 h 52585"/>
              <a:gd name="connsiteX18" fmla="*/ 4172 w 43265"/>
              <a:gd name="connsiteY18" fmla="*/ 15648 h 52585"/>
              <a:gd name="connsiteX19" fmla="*/ 3945 w 43265"/>
              <a:gd name="connsiteY19" fmla="*/ 14229 h 52585"/>
              <a:gd name="connsiteX0" fmla="*/ 4141 w 43461"/>
              <a:gd name="connsiteY0" fmla="*/ 14229 h 52585"/>
              <a:gd name="connsiteX1" fmla="*/ 5864 w 43461"/>
              <a:gd name="connsiteY1" fmla="*/ 6766 h 52585"/>
              <a:gd name="connsiteX2" fmla="*/ 14246 w 43461"/>
              <a:gd name="connsiteY2" fmla="*/ 5061 h 52585"/>
              <a:gd name="connsiteX3" fmla="*/ 22697 w 43461"/>
              <a:gd name="connsiteY3" fmla="*/ 3291 h 52585"/>
              <a:gd name="connsiteX4" fmla="*/ 25990 w 43461"/>
              <a:gd name="connsiteY4" fmla="*/ 59 h 52585"/>
              <a:gd name="connsiteX5" fmla="*/ 30074 w 43461"/>
              <a:gd name="connsiteY5" fmla="*/ 2340 h 52585"/>
              <a:gd name="connsiteX6" fmla="*/ 35704 w 43461"/>
              <a:gd name="connsiteY6" fmla="*/ 549 h 52585"/>
              <a:gd name="connsiteX7" fmla="*/ 38559 w 43461"/>
              <a:gd name="connsiteY7" fmla="*/ 5435 h 52585"/>
              <a:gd name="connsiteX8" fmla="*/ 42223 w 43461"/>
              <a:gd name="connsiteY8" fmla="*/ 10177 h 52585"/>
              <a:gd name="connsiteX9" fmla="*/ 42059 w 43461"/>
              <a:gd name="connsiteY9" fmla="*/ 15319 h 52585"/>
              <a:gd name="connsiteX10" fmla="*/ 43257 w 43461"/>
              <a:gd name="connsiteY10" fmla="*/ 23181 h 52585"/>
              <a:gd name="connsiteX11" fmla="*/ 37645 w 43461"/>
              <a:gd name="connsiteY11" fmla="*/ 30063 h 52585"/>
              <a:gd name="connsiteX12" fmla="*/ 35636 w 43461"/>
              <a:gd name="connsiteY12" fmla="*/ 35960 h 52585"/>
              <a:gd name="connsiteX13" fmla="*/ 28796 w 43461"/>
              <a:gd name="connsiteY13" fmla="*/ 36674 h 52585"/>
              <a:gd name="connsiteX14" fmla="*/ 23908 w 43461"/>
              <a:gd name="connsiteY14" fmla="*/ 42965 h 52585"/>
              <a:gd name="connsiteX15" fmla="*/ 16721 w 43461"/>
              <a:gd name="connsiteY15" fmla="*/ 39125 h 52585"/>
              <a:gd name="connsiteX16" fmla="*/ 6045 w 43461"/>
              <a:gd name="connsiteY16" fmla="*/ 35331 h 52585"/>
              <a:gd name="connsiteX17" fmla="*/ 1351 w 43461"/>
              <a:gd name="connsiteY17" fmla="*/ 31109 h 52585"/>
              <a:gd name="connsiteX18" fmla="*/ 1713 w 43461"/>
              <a:gd name="connsiteY18" fmla="*/ 25515 h 52585"/>
              <a:gd name="connsiteX19" fmla="*/ 236 w 43461"/>
              <a:gd name="connsiteY19" fmla="*/ 19563 h 52585"/>
              <a:gd name="connsiteX20" fmla="*/ 4104 w 43461"/>
              <a:gd name="connsiteY20" fmla="*/ 14366 h 52585"/>
              <a:gd name="connsiteX21" fmla="*/ 4141 w 43461"/>
              <a:gd name="connsiteY21" fmla="*/ 14229 h 52585"/>
              <a:gd name="connsiteX0" fmla="*/ 2832322 w 9283837"/>
              <a:gd name="connsiteY0" fmla="*/ 1986307 h 2079996"/>
              <a:gd name="connsiteX1" fmla="*/ 2744832 w 9283837"/>
              <a:gd name="connsiteY1" fmla="*/ 2021458 h 2079996"/>
              <a:gd name="connsiteX2" fmla="*/ 2832322 w 9283837"/>
              <a:gd name="connsiteY2" fmla="*/ 1986307 h 2079996"/>
              <a:gd name="connsiteX0" fmla="*/ 2888320 w 9283837"/>
              <a:gd name="connsiteY0" fmla="*/ 2016178 h 2079996"/>
              <a:gd name="connsiteX1" fmla="*/ 3050985 w 9283837"/>
              <a:gd name="connsiteY1" fmla="*/ 2071084 h 2079996"/>
              <a:gd name="connsiteX2" fmla="*/ 2888320 w 9283837"/>
              <a:gd name="connsiteY2" fmla="*/ 2016178 h 2079996"/>
              <a:gd name="connsiteX0" fmla="*/ 3159693 w 9283837"/>
              <a:gd name="connsiteY0" fmla="*/ 2079996 h 2079996"/>
              <a:gd name="connsiteX1" fmla="*/ 3553005 w 9283837"/>
              <a:gd name="connsiteY1" fmla="*/ 1976090 h 2079996"/>
              <a:gd name="connsiteX2" fmla="*/ 3159693 w 9283837"/>
              <a:gd name="connsiteY2" fmla="*/ 2079996 h 2079996"/>
              <a:gd name="connsiteX0" fmla="*/ 7169 w 43461"/>
              <a:gd name="connsiteY0" fmla="*/ 34758 h 52585"/>
              <a:gd name="connsiteX1" fmla="*/ 6061 w 43461"/>
              <a:gd name="connsiteY1" fmla="*/ 35139 h 52585"/>
              <a:gd name="connsiteX2" fmla="*/ 16719 w 43461"/>
              <a:gd name="connsiteY2" fmla="*/ 38949 h 52585"/>
              <a:gd name="connsiteX3" fmla="*/ 16051 w 43461"/>
              <a:gd name="connsiteY3" fmla="*/ 37209 h 52585"/>
              <a:gd name="connsiteX4" fmla="*/ 29068 w 43461"/>
              <a:gd name="connsiteY4" fmla="*/ 34610 h 52585"/>
              <a:gd name="connsiteX5" fmla="*/ 28801 w 43461"/>
              <a:gd name="connsiteY5" fmla="*/ 36519 h 52585"/>
              <a:gd name="connsiteX6" fmla="*/ 34370 w 43461"/>
              <a:gd name="connsiteY6" fmla="*/ 22813 h 52585"/>
              <a:gd name="connsiteX7" fmla="*/ 37621 w 43461"/>
              <a:gd name="connsiteY7" fmla="*/ 29949 h 52585"/>
              <a:gd name="connsiteX8" fmla="*/ 42039 w 43461"/>
              <a:gd name="connsiteY8" fmla="*/ 15213 h 52585"/>
              <a:gd name="connsiteX9" fmla="*/ 40591 w 43461"/>
              <a:gd name="connsiteY9" fmla="*/ 17889 h 52585"/>
              <a:gd name="connsiteX10" fmla="*/ 38565 w 43461"/>
              <a:gd name="connsiteY10" fmla="*/ 5285 h 52585"/>
              <a:gd name="connsiteX11" fmla="*/ 38641 w 43461"/>
              <a:gd name="connsiteY11" fmla="*/ 6549 h 52585"/>
              <a:gd name="connsiteX12" fmla="*/ 29319 w 43461"/>
              <a:gd name="connsiteY12" fmla="*/ 3811 h 52585"/>
              <a:gd name="connsiteX13" fmla="*/ 30061 w 43461"/>
              <a:gd name="connsiteY13" fmla="*/ 2199 h 52585"/>
              <a:gd name="connsiteX14" fmla="*/ 22382 w 43461"/>
              <a:gd name="connsiteY14" fmla="*/ 4579 h 52585"/>
              <a:gd name="connsiteX15" fmla="*/ 22741 w 43461"/>
              <a:gd name="connsiteY15" fmla="*/ 3189 h 52585"/>
              <a:gd name="connsiteX16" fmla="*/ 14241 w 43461"/>
              <a:gd name="connsiteY16" fmla="*/ 5051 h 52585"/>
              <a:gd name="connsiteX17" fmla="*/ 15541 w 43461"/>
              <a:gd name="connsiteY17" fmla="*/ 6399 h 52585"/>
              <a:gd name="connsiteX18" fmla="*/ 4368 w 43461"/>
              <a:gd name="connsiteY18" fmla="*/ 15648 h 52585"/>
              <a:gd name="connsiteX19" fmla="*/ 4141 w 43461"/>
              <a:gd name="connsiteY19" fmla="*/ 14229 h 52585"/>
              <a:gd name="connsiteX0" fmla="*/ 4141 w 43461"/>
              <a:gd name="connsiteY0" fmla="*/ 14229 h 52585"/>
              <a:gd name="connsiteX1" fmla="*/ 5864 w 43461"/>
              <a:gd name="connsiteY1" fmla="*/ 6766 h 52585"/>
              <a:gd name="connsiteX2" fmla="*/ 14246 w 43461"/>
              <a:gd name="connsiteY2" fmla="*/ 5061 h 52585"/>
              <a:gd name="connsiteX3" fmla="*/ 22697 w 43461"/>
              <a:gd name="connsiteY3" fmla="*/ 3291 h 52585"/>
              <a:gd name="connsiteX4" fmla="*/ 25990 w 43461"/>
              <a:gd name="connsiteY4" fmla="*/ 59 h 52585"/>
              <a:gd name="connsiteX5" fmla="*/ 30074 w 43461"/>
              <a:gd name="connsiteY5" fmla="*/ 2340 h 52585"/>
              <a:gd name="connsiteX6" fmla="*/ 35704 w 43461"/>
              <a:gd name="connsiteY6" fmla="*/ 549 h 52585"/>
              <a:gd name="connsiteX7" fmla="*/ 38559 w 43461"/>
              <a:gd name="connsiteY7" fmla="*/ 5435 h 52585"/>
              <a:gd name="connsiteX8" fmla="*/ 42223 w 43461"/>
              <a:gd name="connsiteY8" fmla="*/ 10177 h 52585"/>
              <a:gd name="connsiteX9" fmla="*/ 42059 w 43461"/>
              <a:gd name="connsiteY9" fmla="*/ 15319 h 52585"/>
              <a:gd name="connsiteX10" fmla="*/ 43257 w 43461"/>
              <a:gd name="connsiteY10" fmla="*/ 23181 h 52585"/>
              <a:gd name="connsiteX11" fmla="*/ 37645 w 43461"/>
              <a:gd name="connsiteY11" fmla="*/ 30063 h 52585"/>
              <a:gd name="connsiteX12" fmla="*/ 35636 w 43461"/>
              <a:gd name="connsiteY12" fmla="*/ 35960 h 52585"/>
              <a:gd name="connsiteX13" fmla="*/ 28796 w 43461"/>
              <a:gd name="connsiteY13" fmla="*/ 36674 h 52585"/>
              <a:gd name="connsiteX14" fmla="*/ 23908 w 43461"/>
              <a:gd name="connsiteY14" fmla="*/ 42965 h 52585"/>
              <a:gd name="connsiteX15" fmla="*/ 16721 w 43461"/>
              <a:gd name="connsiteY15" fmla="*/ 39125 h 52585"/>
              <a:gd name="connsiteX16" fmla="*/ 6045 w 43461"/>
              <a:gd name="connsiteY16" fmla="*/ 35331 h 52585"/>
              <a:gd name="connsiteX17" fmla="*/ 1351 w 43461"/>
              <a:gd name="connsiteY17" fmla="*/ 31109 h 52585"/>
              <a:gd name="connsiteX18" fmla="*/ 1713 w 43461"/>
              <a:gd name="connsiteY18" fmla="*/ 25515 h 52585"/>
              <a:gd name="connsiteX19" fmla="*/ 236 w 43461"/>
              <a:gd name="connsiteY19" fmla="*/ 19563 h 52585"/>
              <a:gd name="connsiteX20" fmla="*/ 4104 w 43461"/>
              <a:gd name="connsiteY20" fmla="*/ 14366 h 52585"/>
              <a:gd name="connsiteX21" fmla="*/ 4141 w 43461"/>
              <a:gd name="connsiteY21" fmla="*/ 14229 h 52585"/>
              <a:gd name="connsiteX0" fmla="*/ 2832322 w 9283837"/>
              <a:gd name="connsiteY0" fmla="*/ 1986307 h 2079996"/>
              <a:gd name="connsiteX1" fmla="*/ 2744832 w 9283837"/>
              <a:gd name="connsiteY1" fmla="*/ 2021458 h 2079996"/>
              <a:gd name="connsiteX2" fmla="*/ 2832322 w 9283837"/>
              <a:gd name="connsiteY2" fmla="*/ 1986307 h 2079996"/>
              <a:gd name="connsiteX0" fmla="*/ 2888320 w 9283837"/>
              <a:gd name="connsiteY0" fmla="*/ 2016178 h 2079996"/>
              <a:gd name="connsiteX1" fmla="*/ 3050985 w 9283837"/>
              <a:gd name="connsiteY1" fmla="*/ 2071084 h 2079996"/>
              <a:gd name="connsiteX2" fmla="*/ 2888320 w 9283837"/>
              <a:gd name="connsiteY2" fmla="*/ 2016178 h 2079996"/>
              <a:gd name="connsiteX0" fmla="*/ 3159693 w 9283837"/>
              <a:gd name="connsiteY0" fmla="*/ 2079996 h 2079996"/>
              <a:gd name="connsiteX1" fmla="*/ 3553005 w 9283837"/>
              <a:gd name="connsiteY1" fmla="*/ 1976090 h 2079996"/>
              <a:gd name="connsiteX2" fmla="*/ 3159693 w 9283837"/>
              <a:gd name="connsiteY2" fmla="*/ 2079996 h 2079996"/>
              <a:gd name="connsiteX0" fmla="*/ 7169 w 43461"/>
              <a:gd name="connsiteY0" fmla="*/ 34758 h 52585"/>
              <a:gd name="connsiteX1" fmla="*/ 6061 w 43461"/>
              <a:gd name="connsiteY1" fmla="*/ 35139 h 52585"/>
              <a:gd name="connsiteX2" fmla="*/ 16719 w 43461"/>
              <a:gd name="connsiteY2" fmla="*/ 38949 h 52585"/>
              <a:gd name="connsiteX3" fmla="*/ 16051 w 43461"/>
              <a:gd name="connsiteY3" fmla="*/ 37209 h 52585"/>
              <a:gd name="connsiteX4" fmla="*/ 29068 w 43461"/>
              <a:gd name="connsiteY4" fmla="*/ 34610 h 52585"/>
              <a:gd name="connsiteX5" fmla="*/ 28801 w 43461"/>
              <a:gd name="connsiteY5" fmla="*/ 36519 h 52585"/>
              <a:gd name="connsiteX6" fmla="*/ 34370 w 43461"/>
              <a:gd name="connsiteY6" fmla="*/ 22813 h 52585"/>
              <a:gd name="connsiteX7" fmla="*/ 37621 w 43461"/>
              <a:gd name="connsiteY7" fmla="*/ 29949 h 52585"/>
              <a:gd name="connsiteX8" fmla="*/ 42039 w 43461"/>
              <a:gd name="connsiteY8" fmla="*/ 15213 h 52585"/>
              <a:gd name="connsiteX9" fmla="*/ 40591 w 43461"/>
              <a:gd name="connsiteY9" fmla="*/ 17889 h 52585"/>
              <a:gd name="connsiteX10" fmla="*/ 38565 w 43461"/>
              <a:gd name="connsiteY10" fmla="*/ 5285 h 52585"/>
              <a:gd name="connsiteX11" fmla="*/ 38641 w 43461"/>
              <a:gd name="connsiteY11" fmla="*/ 6549 h 52585"/>
              <a:gd name="connsiteX12" fmla="*/ 29319 w 43461"/>
              <a:gd name="connsiteY12" fmla="*/ 3811 h 52585"/>
              <a:gd name="connsiteX13" fmla="*/ 30061 w 43461"/>
              <a:gd name="connsiteY13" fmla="*/ 2199 h 52585"/>
              <a:gd name="connsiteX14" fmla="*/ 22382 w 43461"/>
              <a:gd name="connsiteY14" fmla="*/ 4579 h 52585"/>
              <a:gd name="connsiteX15" fmla="*/ 22741 w 43461"/>
              <a:gd name="connsiteY15" fmla="*/ 3189 h 52585"/>
              <a:gd name="connsiteX16" fmla="*/ 14241 w 43461"/>
              <a:gd name="connsiteY16" fmla="*/ 5051 h 52585"/>
              <a:gd name="connsiteX17" fmla="*/ 15541 w 43461"/>
              <a:gd name="connsiteY17" fmla="*/ 6399 h 52585"/>
              <a:gd name="connsiteX18" fmla="*/ 4368 w 43461"/>
              <a:gd name="connsiteY18" fmla="*/ 15648 h 52585"/>
              <a:gd name="connsiteX19" fmla="*/ 4141 w 43461"/>
              <a:gd name="connsiteY19" fmla="*/ 14229 h 52585"/>
              <a:gd name="connsiteX0" fmla="*/ 4062 w 43382"/>
              <a:gd name="connsiteY0" fmla="*/ 14229 h 52585"/>
              <a:gd name="connsiteX1" fmla="*/ 5785 w 43382"/>
              <a:gd name="connsiteY1" fmla="*/ 6766 h 52585"/>
              <a:gd name="connsiteX2" fmla="*/ 14167 w 43382"/>
              <a:gd name="connsiteY2" fmla="*/ 5061 h 52585"/>
              <a:gd name="connsiteX3" fmla="*/ 22618 w 43382"/>
              <a:gd name="connsiteY3" fmla="*/ 3291 h 52585"/>
              <a:gd name="connsiteX4" fmla="*/ 25911 w 43382"/>
              <a:gd name="connsiteY4" fmla="*/ 59 h 52585"/>
              <a:gd name="connsiteX5" fmla="*/ 29995 w 43382"/>
              <a:gd name="connsiteY5" fmla="*/ 2340 h 52585"/>
              <a:gd name="connsiteX6" fmla="*/ 35625 w 43382"/>
              <a:gd name="connsiteY6" fmla="*/ 549 h 52585"/>
              <a:gd name="connsiteX7" fmla="*/ 38480 w 43382"/>
              <a:gd name="connsiteY7" fmla="*/ 5435 h 52585"/>
              <a:gd name="connsiteX8" fmla="*/ 42144 w 43382"/>
              <a:gd name="connsiteY8" fmla="*/ 10177 h 52585"/>
              <a:gd name="connsiteX9" fmla="*/ 41980 w 43382"/>
              <a:gd name="connsiteY9" fmla="*/ 15319 h 52585"/>
              <a:gd name="connsiteX10" fmla="*/ 43178 w 43382"/>
              <a:gd name="connsiteY10" fmla="*/ 23181 h 52585"/>
              <a:gd name="connsiteX11" fmla="*/ 37566 w 43382"/>
              <a:gd name="connsiteY11" fmla="*/ 30063 h 52585"/>
              <a:gd name="connsiteX12" fmla="*/ 35557 w 43382"/>
              <a:gd name="connsiteY12" fmla="*/ 35960 h 52585"/>
              <a:gd name="connsiteX13" fmla="*/ 28717 w 43382"/>
              <a:gd name="connsiteY13" fmla="*/ 36674 h 52585"/>
              <a:gd name="connsiteX14" fmla="*/ 23829 w 43382"/>
              <a:gd name="connsiteY14" fmla="*/ 42965 h 52585"/>
              <a:gd name="connsiteX15" fmla="*/ 16642 w 43382"/>
              <a:gd name="connsiteY15" fmla="*/ 39125 h 52585"/>
              <a:gd name="connsiteX16" fmla="*/ 5966 w 43382"/>
              <a:gd name="connsiteY16" fmla="*/ 35331 h 52585"/>
              <a:gd name="connsiteX17" fmla="*/ 1272 w 43382"/>
              <a:gd name="connsiteY17" fmla="*/ 31109 h 52585"/>
              <a:gd name="connsiteX18" fmla="*/ 157 w 43382"/>
              <a:gd name="connsiteY18" fmla="*/ 19563 h 52585"/>
              <a:gd name="connsiteX19" fmla="*/ 4025 w 43382"/>
              <a:gd name="connsiteY19" fmla="*/ 14366 h 52585"/>
              <a:gd name="connsiteX20" fmla="*/ 4062 w 43382"/>
              <a:gd name="connsiteY20" fmla="*/ 14229 h 52585"/>
              <a:gd name="connsiteX0" fmla="*/ 2815447 w 9266962"/>
              <a:gd name="connsiteY0" fmla="*/ 1986307 h 2079996"/>
              <a:gd name="connsiteX1" fmla="*/ 2727957 w 9266962"/>
              <a:gd name="connsiteY1" fmla="*/ 2021458 h 2079996"/>
              <a:gd name="connsiteX2" fmla="*/ 2815447 w 9266962"/>
              <a:gd name="connsiteY2" fmla="*/ 1986307 h 2079996"/>
              <a:gd name="connsiteX0" fmla="*/ 2871445 w 9266962"/>
              <a:gd name="connsiteY0" fmla="*/ 2016178 h 2079996"/>
              <a:gd name="connsiteX1" fmla="*/ 3034110 w 9266962"/>
              <a:gd name="connsiteY1" fmla="*/ 2071084 h 2079996"/>
              <a:gd name="connsiteX2" fmla="*/ 2871445 w 9266962"/>
              <a:gd name="connsiteY2" fmla="*/ 2016178 h 2079996"/>
              <a:gd name="connsiteX0" fmla="*/ 3142818 w 9266962"/>
              <a:gd name="connsiteY0" fmla="*/ 2079996 h 2079996"/>
              <a:gd name="connsiteX1" fmla="*/ 3536130 w 9266962"/>
              <a:gd name="connsiteY1" fmla="*/ 1976090 h 2079996"/>
              <a:gd name="connsiteX2" fmla="*/ 3142818 w 9266962"/>
              <a:gd name="connsiteY2" fmla="*/ 2079996 h 2079996"/>
              <a:gd name="connsiteX0" fmla="*/ 7090 w 43382"/>
              <a:gd name="connsiteY0" fmla="*/ 34758 h 52585"/>
              <a:gd name="connsiteX1" fmla="*/ 5982 w 43382"/>
              <a:gd name="connsiteY1" fmla="*/ 35139 h 52585"/>
              <a:gd name="connsiteX2" fmla="*/ 16640 w 43382"/>
              <a:gd name="connsiteY2" fmla="*/ 38949 h 52585"/>
              <a:gd name="connsiteX3" fmla="*/ 15972 w 43382"/>
              <a:gd name="connsiteY3" fmla="*/ 37209 h 52585"/>
              <a:gd name="connsiteX4" fmla="*/ 28989 w 43382"/>
              <a:gd name="connsiteY4" fmla="*/ 34610 h 52585"/>
              <a:gd name="connsiteX5" fmla="*/ 28722 w 43382"/>
              <a:gd name="connsiteY5" fmla="*/ 36519 h 52585"/>
              <a:gd name="connsiteX6" fmla="*/ 34291 w 43382"/>
              <a:gd name="connsiteY6" fmla="*/ 22813 h 52585"/>
              <a:gd name="connsiteX7" fmla="*/ 37542 w 43382"/>
              <a:gd name="connsiteY7" fmla="*/ 29949 h 52585"/>
              <a:gd name="connsiteX8" fmla="*/ 41960 w 43382"/>
              <a:gd name="connsiteY8" fmla="*/ 15213 h 52585"/>
              <a:gd name="connsiteX9" fmla="*/ 40512 w 43382"/>
              <a:gd name="connsiteY9" fmla="*/ 17889 h 52585"/>
              <a:gd name="connsiteX10" fmla="*/ 38486 w 43382"/>
              <a:gd name="connsiteY10" fmla="*/ 5285 h 52585"/>
              <a:gd name="connsiteX11" fmla="*/ 38562 w 43382"/>
              <a:gd name="connsiteY11" fmla="*/ 6549 h 52585"/>
              <a:gd name="connsiteX12" fmla="*/ 29240 w 43382"/>
              <a:gd name="connsiteY12" fmla="*/ 3811 h 52585"/>
              <a:gd name="connsiteX13" fmla="*/ 29982 w 43382"/>
              <a:gd name="connsiteY13" fmla="*/ 2199 h 52585"/>
              <a:gd name="connsiteX14" fmla="*/ 22303 w 43382"/>
              <a:gd name="connsiteY14" fmla="*/ 4579 h 52585"/>
              <a:gd name="connsiteX15" fmla="*/ 22662 w 43382"/>
              <a:gd name="connsiteY15" fmla="*/ 3189 h 52585"/>
              <a:gd name="connsiteX16" fmla="*/ 14162 w 43382"/>
              <a:gd name="connsiteY16" fmla="*/ 5051 h 52585"/>
              <a:gd name="connsiteX17" fmla="*/ 15462 w 43382"/>
              <a:gd name="connsiteY17" fmla="*/ 6399 h 52585"/>
              <a:gd name="connsiteX18" fmla="*/ 4289 w 43382"/>
              <a:gd name="connsiteY18" fmla="*/ 15648 h 52585"/>
              <a:gd name="connsiteX19" fmla="*/ 4062 w 43382"/>
              <a:gd name="connsiteY19" fmla="*/ 14229 h 52585"/>
              <a:gd name="connsiteX0" fmla="*/ 3895 w 43215"/>
              <a:gd name="connsiteY0" fmla="*/ 14229 h 52585"/>
              <a:gd name="connsiteX1" fmla="*/ 5618 w 43215"/>
              <a:gd name="connsiteY1" fmla="*/ 6766 h 52585"/>
              <a:gd name="connsiteX2" fmla="*/ 14000 w 43215"/>
              <a:gd name="connsiteY2" fmla="*/ 5061 h 52585"/>
              <a:gd name="connsiteX3" fmla="*/ 22451 w 43215"/>
              <a:gd name="connsiteY3" fmla="*/ 3291 h 52585"/>
              <a:gd name="connsiteX4" fmla="*/ 25744 w 43215"/>
              <a:gd name="connsiteY4" fmla="*/ 59 h 52585"/>
              <a:gd name="connsiteX5" fmla="*/ 29828 w 43215"/>
              <a:gd name="connsiteY5" fmla="*/ 2340 h 52585"/>
              <a:gd name="connsiteX6" fmla="*/ 35458 w 43215"/>
              <a:gd name="connsiteY6" fmla="*/ 549 h 52585"/>
              <a:gd name="connsiteX7" fmla="*/ 38313 w 43215"/>
              <a:gd name="connsiteY7" fmla="*/ 5435 h 52585"/>
              <a:gd name="connsiteX8" fmla="*/ 41977 w 43215"/>
              <a:gd name="connsiteY8" fmla="*/ 10177 h 52585"/>
              <a:gd name="connsiteX9" fmla="*/ 41813 w 43215"/>
              <a:gd name="connsiteY9" fmla="*/ 15319 h 52585"/>
              <a:gd name="connsiteX10" fmla="*/ 43011 w 43215"/>
              <a:gd name="connsiteY10" fmla="*/ 23181 h 52585"/>
              <a:gd name="connsiteX11" fmla="*/ 37399 w 43215"/>
              <a:gd name="connsiteY11" fmla="*/ 30063 h 52585"/>
              <a:gd name="connsiteX12" fmla="*/ 35390 w 43215"/>
              <a:gd name="connsiteY12" fmla="*/ 35960 h 52585"/>
              <a:gd name="connsiteX13" fmla="*/ 28550 w 43215"/>
              <a:gd name="connsiteY13" fmla="*/ 36674 h 52585"/>
              <a:gd name="connsiteX14" fmla="*/ 23662 w 43215"/>
              <a:gd name="connsiteY14" fmla="*/ 42965 h 52585"/>
              <a:gd name="connsiteX15" fmla="*/ 16475 w 43215"/>
              <a:gd name="connsiteY15" fmla="*/ 39125 h 52585"/>
              <a:gd name="connsiteX16" fmla="*/ 5799 w 43215"/>
              <a:gd name="connsiteY16" fmla="*/ 35331 h 52585"/>
              <a:gd name="connsiteX17" fmla="*/ 1105 w 43215"/>
              <a:gd name="connsiteY17" fmla="*/ 31109 h 52585"/>
              <a:gd name="connsiteX18" fmla="*/ 183 w 43215"/>
              <a:gd name="connsiteY18" fmla="*/ 23225 h 52585"/>
              <a:gd name="connsiteX19" fmla="*/ 3858 w 43215"/>
              <a:gd name="connsiteY19" fmla="*/ 14366 h 52585"/>
              <a:gd name="connsiteX20" fmla="*/ 3895 w 43215"/>
              <a:gd name="connsiteY20" fmla="*/ 14229 h 52585"/>
              <a:gd name="connsiteX0" fmla="*/ 2779773 w 9231288"/>
              <a:gd name="connsiteY0" fmla="*/ 1986307 h 2079996"/>
              <a:gd name="connsiteX1" fmla="*/ 2692283 w 9231288"/>
              <a:gd name="connsiteY1" fmla="*/ 2021458 h 2079996"/>
              <a:gd name="connsiteX2" fmla="*/ 2779773 w 9231288"/>
              <a:gd name="connsiteY2" fmla="*/ 1986307 h 2079996"/>
              <a:gd name="connsiteX0" fmla="*/ 2835771 w 9231288"/>
              <a:gd name="connsiteY0" fmla="*/ 2016178 h 2079996"/>
              <a:gd name="connsiteX1" fmla="*/ 2998436 w 9231288"/>
              <a:gd name="connsiteY1" fmla="*/ 2071084 h 2079996"/>
              <a:gd name="connsiteX2" fmla="*/ 2835771 w 9231288"/>
              <a:gd name="connsiteY2" fmla="*/ 2016178 h 2079996"/>
              <a:gd name="connsiteX0" fmla="*/ 3107144 w 9231288"/>
              <a:gd name="connsiteY0" fmla="*/ 2079996 h 2079996"/>
              <a:gd name="connsiteX1" fmla="*/ 3500456 w 9231288"/>
              <a:gd name="connsiteY1" fmla="*/ 1976090 h 2079996"/>
              <a:gd name="connsiteX2" fmla="*/ 3107144 w 9231288"/>
              <a:gd name="connsiteY2" fmla="*/ 2079996 h 2079996"/>
              <a:gd name="connsiteX0" fmla="*/ 6923 w 43215"/>
              <a:gd name="connsiteY0" fmla="*/ 34758 h 52585"/>
              <a:gd name="connsiteX1" fmla="*/ 5815 w 43215"/>
              <a:gd name="connsiteY1" fmla="*/ 35139 h 52585"/>
              <a:gd name="connsiteX2" fmla="*/ 16473 w 43215"/>
              <a:gd name="connsiteY2" fmla="*/ 38949 h 52585"/>
              <a:gd name="connsiteX3" fmla="*/ 15805 w 43215"/>
              <a:gd name="connsiteY3" fmla="*/ 37209 h 52585"/>
              <a:gd name="connsiteX4" fmla="*/ 28822 w 43215"/>
              <a:gd name="connsiteY4" fmla="*/ 34610 h 52585"/>
              <a:gd name="connsiteX5" fmla="*/ 28555 w 43215"/>
              <a:gd name="connsiteY5" fmla="*/ 36519 h 52585"/>
              <a:gd name="connsiteX6" fmla="*/ 34124 w 43215"/>
              <a:gd name="connsiteY6" fmla="*/ 22813 h 52585"/>
              <a:gd name="connsiteX7" fmla="*/ 37375 w 43215"/>
              <a:gd name="connsiteY7" fmla="*/ 29949 h 52585"/>
              <a:gd name="connsiteX8" fmla="*/ 41793 w 43215"/>
              <a:gd name="connsiteY8" fmla="*/ 15213 h 52585"/>
              <a:gd name="connsiteX9" fmla="*/ 40345 w 43215"/>
              <a:gd name="connsiteY9" fmla="*/ 17889 h 52585"/>
              <a:gd name="connsiteX10" fmla="*/ 38319 w 43215"/>
              <a:gd name="connsiteY10" fmla="*/ 5285 h 52585"/>
              <a:gd name="connsiteX11" fmla="*/ 38395 w 43215"/>
              <a:gd name="connsiteY11" fmla="*/ 6549 h 52585"/>
              <a:gd name="connsiteX12" fmla="*/ 29073 w 43215"/>
              <a:gd name="connsiteY12" fmla="*/ 3811 h 52585"/>
              <a:gd name="connsiteX13" fmla="*/ 29815 w 43215"/>
              <a:gd name="connsiteY13" fmla="*/ 2199 h 52585"/>
              <a:gd name="connsiteX14" fmla="*/ 22136 w 43215"/>
              <a:gd name="connsiteY14" fmla="*/ 4579 h 52585"/>
              <a:gd name="connsiteX15" fmla="*/ 22495 w 43215"/>
              <a:gd name="connsiteY15" fmla="*/ 3189 h 52585"/>
              <a:gd name="connsiteX16" fmla="*/ 13995 w 43215"/>
              <a:gd name="connsiteY16" fmla="*/ 5051 h 52585"/>
              <a:gd name="connsiteX17" fmla="*/ 15295 w 43215"/>
              <a:gd name="connsiteY17" fmla="*/ 6399 h 52585"/>
              <a:gd name="connsiteX18" fmla="*/ 4122 w 43215"/>
              <a:gd name="connsiteY18" fmla="*/ 15648 h 52585"/>
              <a:gd name="connsiteX19" fmla="*/ 3895 w 43215"/>
              <a:gd name="connsiteY19" fmla="*/ 14229 h 52585"/>
              <a:gd name="connsiteX0" fmla="*/ 3718 w 43038"/>
              <a:gd name="connsiteY0" fmla="*/ 14229 h 52585"/>
              <a:gd name="connsiteX1" fmla="*/ 5441 w 43038"/>
              <a:gd name="connsiteY1" fmla="*/ 6766 h 52585"/>
              <a:gd name="connsiteX2" fmla="*/ 13823 w 43038"/>
              <a:gd name="connsiteY2" fmla="*/ 5061 h 52585"/>
              <a:gd name="connsiteX3" fmla="*/ 22274 w 43038"/>
              <a:gd name="connsiteY3" fmla="*/ 3291 h 52585"/>
              <a:gd name="connsiteX4" fmla="*/ 25567 w 43038"/>
              <a:gd name="connsiteY4" fmla="*/ 59 h 52585"/>
              <a:gd name="connsiteX5" fmla="*/ 29651 w 43038"/>
              <a:gd name="connsiteY5" fmla="*/ 2340 h 52585"/>
              <a:gd name="connsiteX6" fmla="*/ 35281 w 43038"/>
              <a:gd name="connsiteY6" fmla="*/ 549 h 52585"/>
              <a:gd name="connsiteX7" fmla="*/ 38136 w 43038"/>
              <a:gd name="connsiteY7" fmla="*/ 5435 h 52585"/>
              <a:gd name="connsiteX8" fmla="*/ 41800 w 43038"/>
              <a:gd name="connsiteY8" fmla="*/ 10177 h 52585"/>
              <a:gd name="connsiteX9" fmla="*/ 41636 w 43038"/>
              <a:gd name="connsiteY9" fmla="*/ 15319 h 52585"/>
              <a:gd name="connsiteX10" fmla="*/ 42834 w 43038"/>
              <a:gd name="connsiteY10" fmla="*/ 23181 h 52585"/>
              <a:gd name="connsiteX11" fmla="*/ 37222 w 43038"/>
              <a:gd name="connsiteY11" fmla="*/ 30063 h 52585"/>
              <a:gd name="connsiteX12" fmla="*/ 35213 w 43038"/>
              <a:gd name="connsiteY12" fmla="*/ 35960 h 52585"/>
              <a:gd name="connsiteX13" fmla="*/ 28373 w 43038"/>
              <a:gd name="connsiteY13" fmla="*/ 36674 h 52585"/>
              <a:gd name="connsiteX14" fmla="*/ 23485 w 43038"/>
              <a:gd name="connsiteY14" fmla="*/ 42965 h 52585"/>
              <a:gd name="connsiteX15" fmla="*/ 16298 w 43038"/>
              <a:gd name="connsiteY15" fmla="*/ 39125 h 52585"/>
              <a:gd name="connsiteX16" fmla="*/ 5622 w 43038"/>
              <a:gd name="connsiteY16" fmla="*/ 35331 h 52585"/>
              <a:gd name="connsiteX17" fmla="*/ 928 w 43038"/>
              <a:gd name="connsiteY17" fmla="*/ 31109 h 52585"/>
              <a:gd name="connsiteX18" fmla="*/ 6 w 43038"/>
              <a:gd name="connsiteY18" fmla="*/ 23225 h 52585"/>
              <a:gd name="connsiteX19" fmla="*/ 3681 w 43038"/>
              <a:gd name="connsiteY19" fmla="*/ 14366 h 52585"/>
              <a:gd name="connsiteX20" fmla="*/ 3718 w 43038"/>
              <a:gd name="connsiteY20" fmla="*/ 14229 h 52585"/>
              <a:gd name="connsiteX0" fmla="*/ 2741963 w 9193478"/>
              <a:gd name="connsiteY0" fmla="*/ 1986307 h 2079996"/>
              <a:gd name="connsiteX1" fmla="*/ 2654473 w 9193478"/>
              <a:gd name="connsiteY1" fmla="*/ 2021458 h 2079996"/>
              <a:gd name="connsiteX2" fmla="*/ 2741963 w 9193478"/>
              <a:gd name="connsiteY2" fmla="*/ 1986307 h 2079996"/>
              <a:gd name="connsiteX0" fmla="*/ 2797961 w 9193478"/>
              <a:gd name="connsiteY0" fmla="*/ 2016178 h 2079996"/>
              <a:gd name="connsiteX1" fmla="*/ 2960626 w 9193478"/>
              <a:gd name="connsiteY1" fmla="*/ 2071084 h 2079996"/>
              <a:gd name="connsiteX2" fmla="*/ 2797961 w 9193478"/>
              <a:gd name="connsiteY2" fmla="*/ 2016178 h 2079996"/>
              <a:gd name="connsiteX0" fmla="*/ 3069334 w 9193478"/>
              <a:gd name="connsiteY0" fmla="*/ 2079996 h 2079996"/>
              <a:gd name="connsiteX1" fmla="*/ 3462646 w 9193478"/>
              <a:gd name="connsiteY1" fmla="*/ 1976090 h 2079996"/>
              <a:gd name="connsiteX2" fmla="*/ 3069334 w 9193478"/>
              <a:gd name="connsiteY2" fmla="*/ 2079996 h 2079996"/>
              <a:gd name="connsiteX0" fmla="*/ 6746 w 43038"/>
              <a:gd name="connsiteY0" fmla="*/ 34758 h 52585"/>
              <a:gd name="connsiteX1" fmla="*/ 5638 w 43038"/>
              <a:gd name="connsiteY1" fmla="*/ 35139 h 52585"/>
              <a:gd name="connsiteX2" fmla="*/ 16296 w 43038"/>
              <a:gd name="connsiteY2" fmla="*/ 38949 h 52585"/>
              <a:gd name="connsiteX3" fmla="*/ 15628 w 43038"/>
              <a:gd name="connsiteY3" fmla="*/ 37209 h 52585"/>
              <a:gd name="connsiteX4" fmla="*/ 28645 w 43038"/>
              <a:gd name="connsiteY4" fmla="*/ 34610 h 52585"/>
              <a:gd name="connsiteX5" fmla="*/ 28378 w 43038"/>
              <a:gd name="connsiteY5" fmla="*/ 36519 h 52585"/>
              <a:gd name="connsiteX6" fmla="*/ 33947 w 43038"/>
              <a:gd name="connsiteY6" fmla="*/ 22813 h 52585"/>
              <a:gd name="connsiteX7" fmla="*/ 37198 w 43038"/>
              <a:gd name="connsiteY7" fmla="*/ 29949 h 52585"/>
              <a:gd name="connsiteX8" fmla="*/ 41616 w 43038"/>
              <a:gd name="connsiteY8" fmla="*/ 15213 h 52585"/>
              <a:gd name="connsiteX9" fmla="*/ 40168 w 43038"/>
              <a:gd name="connsiteY9" fmla="*/ 17889 h 52585"/>
              <a:gd name="connsiteX10" fmla="*/ 38142 w 43038"/>
              <a:gd name="connsiteY10" fmla="*/ 5285 h 52585"/>
              <a:gd name="connsiteX11" fmla="*/ 38218 w 43038"/>
              <a:gd name="connsiteY11" fmla="*/ 6549 h 52585"/>
              <a:gd name="connsiteX12" fmla="*/ 28896 w 43038"/>
              <a:gd name="connsiteY12" fmla="*/ 3811 h 52585"/>
              <a:gd name="connsiteX13" fmla="*/ 29638 w 43038"/>
              <a:gd name="connsiteY13" fmla="*/ 2199 h 52585"/>
              <a:gd name="connsiteX14" fmla="*/ 21959 w 43038"/>
              <a:gd name="connsiteY14" fmla="*/ 4579 h 52585"/>
              <a:gd name="connsiteX15" fmla="*/ 22318 w 43038"/>
              <a:gd name="connsiteY15" fmla="*/ 3189 h 52585"/>
              <a:gd name="connsiteX16" fmla="*/ 13818 w 43038"/>
              <a:gd name="connsiteY16" fmla="*/ 5051 h 52585"/>
              <a:gd name="connsiteX17" fmla="*/ 15118 w 43038"/>
              <a:gd name="connsiteY17" fmla="*/ 6399 h 52585"/>
              <a:gd name="connsiteX18" fmla="*/ 3945 w 43038"/>
              <a:gd name="connsiteY18" fmla="*/ 15648 h 52585"/>
              <a:gd name="connsiteX19" fmla="*/ 3718 w 43038"/>
              <a:gd name="connsiteY19" fmla="*/ 14229 h 52585"/>
              <a:gd name="connsiteX0" fmla="*/ 3718 w 43038"/>
              <a:gd name="connsiteY0" fmla="*/ 14229 h 52585"/>
              <a:gd name="connsiteX1" fmla="*/ 5441 w 43038"/>
              <a:gd name="connsiteY1" fmla="*/ 6766 h 52585"/>
              <a:gd name="connsiteX2" fmla="*/ 13823 w 43038"/>
              <a:gd name="connsiteY2" fmla="*/ 5061 h 52585"/>
              <a:gd name="connsiteX3" fmla="*/ 22274 w 43038"/>
              <a:gd name="connsiteY3" fmla="*/ 3291 h 52585"/>
              <a:gd name="connsiteX4" fmla="*/ 25567 w 43038"/>
              <a:gd name="connsiteY4" fmla="*/ 59 h 52585"/>
              <a:gd name="connsiteX5" fmla="*/ 29651 w 43038"/>
              <a:gd name="connsiteY5" fmla="*/ 2340 h 52585"/>
              <a:gd name="connsiteX6" fmla="*/ 35281 w 43038"/>
              <a:gd name="connsiteY6" fmla="*/ 549 h 52585"/>
              <a:gd name="connsiteX7" fmla="*/ 38136 w 43038"/>
              <a:gd name="connsiteY7" fmla="*/ 5435 h 52585"/>
              <a:gd name="connsiteX8" fmla="*/ 41800 w 43038"/>
              <a:gd name="connsiteY8" fmla="*/ 10177 h 52585"/>
              <a:gd name="connsiteX9" fmla="*/ 41636 w 43038"/>
              <a:gd name="connsiteY9" fmla="*/ 15319 h 52585"/>
              <a:gd name="connsiteX10" fmla="*/ 42834 w 43038"/>
              <a:gd name="connsiteY10" fmla="*/ 23181 h 52585"/>
              <a:gd name="connsiteX11" fmla="*/ 37222 w 43038"/>
              <a:gd name="connsiteY11" fmla="*/ 30063 h 52585"/>
              <a:gd name="connsiteX12" fmla="*/ 35213 w 43038"/>
              <a:gd name="connsiteY12" fmla="*/ 35960 h 52585"/>
              <a:gd name="connsiteX13" fmla="*/ 28373 w 43038"/>
              <a:gd name="connsiteY13" fmla="*/ 36674 h 52585"/>
              <a:gd name="connsiteX14" fmla="*/ 23485 w 43038"/>
              <a:gd name="connsiteY14" fmla="*/ 42965 h 52585"/>
              <a:gd name="connsiteX15" fmla="*/ 16298 w 43038"/>
              <a:gd name="connsiteY15" fmla="*/ 39125 h 52585"/>
              <a:gd name="connsiteX16" fmla="*/ 5622 w 43038"/>
              <a:gd name="connsiteY16" fmla="*/ 35331 h 52585"/>
              <a:gd name="connsiteX17" fmla="*/ 928 w 43038"/>
              <a:gd name="connsiteY17" fmla="*/ 31109 h 52585"/>
              <a:gd name="connsiteX18" fmla="*/ 6 w 43038"/>
              <a:gd name="connsiteY18" fmla="*/ 23225 h 52585"/>
              <a:gd name="connsiteX19" fmla="*/ 3681 w 43038"/>
              <a:gd name="connsiteY19" fmla="*/ 14366 h 52585"/>
              <a:gd name="connsiteX20" fmla="*/ 3718 w 43038"/>
              <a:gd name="connsiteY20" fmla="*/ 14229 h 52585"/>
              <a:gd name="connsiteX0" fmla="*/ 2741963 w 9193478"/>
              <a:gd name="connsiteY0" fmla="*/ 1986307 h 2079996"/>
              <a:gd name="connsiteX1" fmla="*/ 2654473 w 9193478"/>
              <a:gd name="connsiteY1" fmla="*/ 2021458 h 2079996"/>
              <a:gd name="connsiteX2" fmla="*/ 2741963 w 9193478"/>
              <a:gd name="connsiteY2" fmla="*/ 1986307 h 2079996"/>
              <a:gd name="connsiteX0" fmla="*/ 3472032 w 9193478"/>
              <a:gd name="connsiteY0" fmla="*/ 1340008 h 2079996"/>
              <a:gd name="connsiteX1" fmla="*/ 2960626 w 9193478"/>
              <a:gd name="connsiteY1" fmla="*/ 2071084 h 2079996"/>
              <a:gd name="connsiteX2" fmla="*/ 3472032 w 9193478"/>
              <a:gd name="connsiteY2" fmla="*/ 1340008 h 2079996"/>
              <a:gd name="connsiteX0" fmla="*/ 3069334 w 9193478"/>
              <a:gd name="connsiteY0" fmla="*/ 2079996 h 2079996"/>
              <a:gd name="connsiteX1" fmla="*/ 3462646 w 9193478"/>
              <a:gd name="connsiteY1" fmla="*/ 1976090 h 2079996"/>
              <a:gd name="connsiteX2" fmla="*/ 3069334 w 9193478"/>
              <a:gd name="connsiteY2" fmla="*/ 2079996 h 2079996"/>
              <a:gd name="connsiteX0" fmla="*/ 6746 w 43038"/>
              <a:gd name="connsiteY0" fmla="*/ 34758 h 52585"/>
              <a:gd name="connsiteX1" fmla="*/ 5638 w 43038"/>
              <a:gd name="connsiteY1" fmla="*/ 35139 h 52585"/>
              <a:gd name="connsiteX2" fmla="*/ 16296 w 43038"/>
              <a:gd name="connsiteY2" fmla="*/ 38949 h 52585"/>
              <a:gd name="connsiteX3" fmla="*/ 15628 w 43038"/>
              <a:gd name="connsiteY3" fmla="*/ 37209 h 52585"/>
              <a:gd name="connsiteX4" fmla="*/ 28645 w 43038"/>
              <a:gd name="connsiteY4" fmla="*/ 34610 h 52585"/>
              <a:gd name="connsiteX5" fmla="*/ 28378 w 43038"/>
              <a:gd name="connsiteY5" fmla="*/ 36519 h 52585"/>
              <a:gd name="connsiteX6" fmla="*/ 33947 w 43038"/>
              <a:gd name="connsiteY6" fmla="*/ 22813 h 52585"/>
              <a:gd name="connsiteX7" fmla="*/ 37198 w 43038"/>
              <a:gd name="connsiteY7" fmla="*/ 29949 h 52585"/>
              <a:gd name="connsiteX8" fmla="*/ 41616 w 43038"/>
              <a:gd name="connsiteY8" fmla="*/ 15213 h 52585"/>
              <a:gd name="connsiteX9" fmla="*/ 40168 w 43038"/>
              <a:gd name="connsiteY9" fmla="*/ 17889 h 52585"/>
              <a:gd name="connsiteX10" fmla="*/ 38142 w 43038"/>
              <a:gd name="connsiteY10" fmla="*/ 5285 h 52585"/>
              <a:gd name="connsiteX11" fmla="*/ 38218 w 43038"/>
              <a:gd name="connsiteY11" fmla="*/ 6549 h 52585"/>
              <a:gd name="connsiteX12" fmla="*/ 28896 w 43038"/>
              <a:gd name="connsiteY12" fmla="*/ 3811 h 52585"/>
              <a:gd name="connsiteX13" fmla="*/ 29638 w 43038"/>
              <a:gd name="connsiteY13" fmla="*/ 2199 h 52585"/>
              <a:gd name="connsiteX14" fmla="*/ 21959 w 43038"/>
              <a:gd name="connsiteY14" fmla="*/ 4579 h 52585"/>
              <a:gd name="connsiteX15" fmla="*/ 22318 w 43038"/>
              <a:gd name="connsiteY15" fmla="*/ 3189 h 52585"/>
              <a:gd name="connsiteX16" fmla="*/ 13818 w 43038"/>
              <a:gd name="connsiteY16" fmla="*/ 5051 h 52585"/>
              <a:gd name="connsiteX17" fmla="*/ 15118 w 43038"/>
              <a:gd name="connsiteY17" fmla="*/ 6399 h 52585"/>
              <a:gd name="connsiteX18" fmla="*/ 3945 w 43038"/>
              <a:gd name="connsiteY18" fmla="*/ 15648 h 52585"/>
              <a:gd name="connsiteX19" fmla="*/ 3718 w 43038"/>
              <a:gd name="connsiteY19" fmla="*/ 14229 h 52585"/>
              <a:gd name="connsiteX0" fmla="*/ 3718 w 43038"/>
              <a:gd name="connsiteY0" fmla="*/ 14229 h 52585"/>
              <a:gd name="connsiteX1" fmla="*/ 5441 w 43038"/>
              <a:gd name="connsiteY1" fmla="*/ 6766 h 52585"/>
              <a:gd name="connsiteX2" fmla="*/ 13823 w 43038"/>
              <a:gd name="connsiteY2" fmla="*/ 5061 h 52585"/>
              <a:gd name="connsiteX3" fmla="*/ 22274 w 43038"/>
              <a:gd name="connsiteY3" fmla="*/ 3291 h 52585"/>
              <a:gd name="connsiteX4" fmla="*/ 25567 w 43038"/>
              <a:gd name="connsiteY4" fmla="*/ 59 h 52585"/>
              <a:gd name="connsiteX5" fmla="*/ 29651 w 43038"/>
              <a:gd name="connsiteY5" fmla="*/ 2340 h 52585"/>
              <a:gd name="connsiteX6" fmla="*/ 35281 w 43038"/>
              <a:gd name="connsiteY6" fmla="*/ 549 h 52585"/>
              <a:gd name="connsiteX7" fmla="*/ 38136 w 43038"/>
              <a:gd name="connsiteY7" fmla="*/ 5435 h 52585"/>
              <a:gd name="connsiteX8" fmla="*/ 41800 w 43038"/>
              <a:gd name="connsiteY8" fmla="*/ 10177 h 52585"/>
              <a:gd name="connsiteX9" fmla="*/ 41636 w 43038"/>
              <a:gd name="connsiteY9" fmla="*/ 15319 h 52585"/>
              <a:gd name="connsiteX10" fmla="*/ 42834 w 43038"/>
              <a:gd name="connsiteY10" fmla="*/ 23181 h 52585"/>
              <a:gd name="connsiteX11" fmla="*/ 37222 w 43038"/>
              <a:gd name="connsiteY11" fmla="*/ 30063 h 52585"/>
              <a:gd name="connsiteX12" fmla="*/ 35213 w 43038"/>
              <a:gd name="connsiteY12" fmla="*/ 35960 h 52585"/>
              <a:gd name="connsiteX13" fmla="*/ 28373 w 43038"/>
              <a:gd name="connsiteY13" fmla="*/ 36674 h 52585"/>
              <a:gd name="connsiteX14" fmla="*/ 23485 w 43038"/>
              <a:gd name="connsiteY14" fmla="*/ 42965 h 52585"/>
              <a:gd name="connsiteX15" fmla="*/ 16298 w 43038"/>
              <a:gd name="connsiteY15" fmla="*/ 39125 h 52585"/>
              <a:gd name="connsiteX16" fmla="*/ 5622 w 43038"/>
              <a:gd name="connsiteY16" fmla="*/ 35331 h 52585"/>
              <a:gd name="connsiteX17" fmla="*/ 928 w 43038"/>
              <a:gd name="connsiteY17" fmla="*/ 31109 h 52585"/>
              <a:gd name="connsiteX18" fmla="*/ 6 w 43038"/>
              <a:gd name="connsiteY18" fmla="*/ 23225 h 52585"/>
              <a:gd name="connsiteX19" fmla="*/ 3681 w 43038"/>
              <a:gd name="connsiteY19" fmla="*/ 14366 h 52585"/>
              <a:gd name="connsiteX20" fmla="*/ 3718 w 43038"/>
              <a:gd name="connsiteY20" fmla="*/ 14229 h 52585"/>
              <a:gd name="connsiteX0" fmla="*/ 3290313 w 9193478"/>
              <a:gd name="connsiteY0" fmla="*/ 1265801 h 2079996"/>
              <a:gd name="connsiteX1" fmla="*/ 2654473 w 9193478"/>
              <a:gd name="connsiteY1" fmla="*/ 2021458 h 2079996"/>
              <a:gd name="connsiteX2" fmla="*/ 3290313 w 9193478"/>
              <a:gd name="connsiteY2" fmla="*/ 1265801 h 2079996"/>
              <a:gd name="connsiteX0" fmla="*/ 3472032 w 9193478"/>
              <a:gd name="connsiteY0" fmla="*/ 1340008 h 2079996"/>
              <a:gd name="connsiteX1" fmla="*/ 2960626 w 9193478"/>
              <a:gd name="connsiteY1" fmla="*/ 2071084 h 2079996"/>
              <a:gd name="connsiteX2" fmla="*/ 3472032 w 9193478"/>
              <a:gd name="connsiteY2" fmla="*/ 1340008 h 2079996"/>
              <a:gd name="connsiteX0" fmla="*/ 3069334 w 9193478"/>
              <a:gd name="connsiteY0" fmla="*/ 2079996 h 2079996"/>
              <a:gd name="connsiteX1" fmla="*/ 3462646 w 9193478"/>
              <a:gd name="connsiteY1" fmla="*/ 1976090 h 2079996"/>
              <a:gd name="connsiteX2" fmla="*/ 3069334 w 9193478"/>
              <a:gd name="connsiteY2" fmla="*/ 2079996 h 2079996"/>
              <a:gd name="connsiteX0" fmla="*/ 6746 w 43038"/>
              <a:gd name="connsiteY0" fmla="*/ 34758 h 52585"/>
              <a:gd name="connsiteX1" fmla="*/ 5638 w 43038"/>
              <a:gd name="connsiteY1" fmla="*/ 35139 h 52585"/>
              <a:gd name="connsiteX2" fmla="*/ 16296 w 43038"/>
              <a:gd name="connsiteY2" fmla="*/ 38949 h 52585"/>
              <a:gd name="connsiteX3" fmla="*/ 15628 w 43038"/>
              <a:gd name="connsiteY3" fmla="*/ 37209 h 52585"/>
              <a:gd name="connsiteX4" fmla="*/ 28645 w 43038"/>
              <a:gd name="connsiteY4" fmla="*/ 34610 h 52585"/>
              <a:gd name="connsiteX5" fmla="*/ 28378 w 43038"/>
              <a:gd name="connsiteY5" fmla="*/ 36519 h 52585"/>
              <a:gd name="connsiteX6" fmla="*/ 33947 w 43038"/>
              <a:gd name="connsiteY6" fmla="*/ 22813 h 52585"/>
              <a:gd name="connsiteX7" fmla="*/ 37198 w 43038"/>
              <a:gd name="connsiteY7" fmla="*/ 29949 h 52585"/>
              <a:gd name="connsiteX8" fmla="*/ 41616 w 43038"/>
              <a:gd name="connsiteY8" fmla="*/ 15213 h 52585"/>
              <a:gd name="connsiteX9" fmla="*/ 40168 w 43038"/>
              <a:gd name="connsiteY9" fmla="*/ 17889 h 52585"/>
              <a:gd name="connsiteX10" fmla="*/ 38142 w 43038"/>
              <a:gd name="connsiteY10" fmla="*/ 5285 h 52585"/>
              <a:gd name="connsiteX11" fmla="*/ 38218 w 43038"/>
              <a:gd name="connsiteY11" fmla="*/ 6549 h 52585"/>
              <a:gd name="connsiteX12" fmla="*/ 28896 w 43038"/>
              <a:gd name="connsiteY12" fmla="*/ 3811 h 52585"/>
              <a:gd name="connsiteX13" fmla="*/ 29638 w 43038"/>
              <a:gd name="connsiteY13" fmla="*/ 2199 h 52585"/>
              <a:gd name="connsiteX14" fmla="*/ 21959 w 43038"/>
              <a:gd name="connsiteY14" fmla="*/ 4579 h 52585"/>
              <a:gd name="connsiteX15" fmla="*/ 22318 w 43038"/>
              <a:gd name="connsiteY15" fmla="*/ 3189 h 52585"/>
              <a:gd name="connsiteX16" fmla="*/ 13818 w 43038"/>
              <a:gd name="connsiteY16" fmla="*/ 5051 h 52585"/>
              <a:gd name="connsiteX17" fmla="*/ 15118 w 43038"/>
              <a:gd name="connsiteY17" fmla="*/ 6399 h 52585"/>
              <a:gd name="connsiteX18" fmla="*/ 3945 w 43038"/>
              <a:gd name="connsiteY18" fmla="*/ 15648 h 52585"/>
              <a:gd name="connsiteX19" fmla="*/ 3718 w 43038"/>
              <a:gd name="connsiteY19" fmla="*/ 14229 h 52585"/>
              <a:gd name="connsiteX0" fmla="*/ 3718 w 43038"/>
              <a:gd name="connsiteY0" fmla="*/ 14229 h 52585"/>
              <a:gd name="connsiteX1" fmla="*/ 5441 w 43038"/>
              <a:gd name="connsiteY1" fmla="*/ 6766 h 52585"/>
              <a:gd name="connsiteX2" fmla="*/ 13823 w 43038"/>
              <a:gd name="connsiteY2" fmla="*/ 5061 h 52585"/>
              <a:gd name="connsiteX3" fmla="*/ 22274 w 43038"/>
              <a:gd name="connsiteY3" fmla="*/ 3291 h 52585"/>
              <a:gd name="connsiteX4" fmla="*/ 25567 w 43038"/>
              <a:gd name="connsiteY4" fmla="*/ 59 h 52585"/>
              <a:gd name="connsiteX5" fmla="*/ 29651 w 43038"/>
              <a:gd name="connsiteY5" fmla="*/ 2340 h 52585"/>
              <a:gd name="connsiteX6" fmla="*/ 35281 w 43038"/>
              <a:gd name="connsiteY6" fmla="*/ 549 h 52585"/>
              <a:gd name="connsiteX7" fmla="*/ 38136 w 43038"/>
              <a:gd name="connsiteY7" fmla="*/ 5435 h 52585"/>
              <a:gd name="connsiteX8" fmla="*/ 41800 w 43038"/>
              <a:gd name="connsiteY8" fmla="*/ 10177 h 52585"/>
              <a:gd name="connsiteX9" fmla="*/ 41636 w 43038"/>
              <a:gd name="connsiteY9" fmla="*/ 15319 h 52585"/>
              <a:gd name="connsiteX10" fmla="*/ 42834 w 43038"/>
              <a:gd name="connsiteY10" fmla="*/ 23181 h 52585"/>
              <a:gd name="connsiteX11" fmla="*/ 37222 w 43038"/>
              <a:gd name="connsiteY11" fmla="*/ 30063 h 52585"/>
              <a:gd name="connsiteX12" fmla="*/ 35213 w 43038"/>
              <a:gd name="connsiteY12" fmla="*/ 35960 h 52585"/>
              <a:gd name="connsiteX13" fmla="*/ 28373 w 43038"/>
              <a:gd name="connsiteY13" fmla="*/ 36674 h 52585"/>
              <a:gd name="connsiteX14" fmla="*/ 23485 w 43038"/>
              <a:gd name="connsiteY14" fmla="*/ 42965 h 52585"/>
              <a:gd name="connsiteX15" fmla="*/ 16298 w 43038"/>
              <a:gd name="connsiteY15" fmla="*/ 39125 h 52585"/>
              <a:gd name="connsiteX16" fmla="*/ 5622 w 43038"/>
              <a:gd name="connsiteY16" fmla="*/ 35331 h 52585"/>
              <a:gd name="connsiteX17" fmla="*/ 928 w 43038"/>
              <a:gd name="connsiteY17" fmla="*/ 31109 h 52585"/>
              <a:gd name="connsiteX18" fmla="*/ 6 w 43038"/>
              <a:gd name="connsiteY18" fmla="*/ 23225 h 52585"/>
              <a:gd name="connsiteX19" fmla="*/ 3681 w 43038"/>
              <a:gd name="connsiteY19" fmla="*/ 14366 h 52585"/>
              <a:gd name="connsiteX20" fmla="*/ 3718 w 43038"/>
              <a:gd name="connsiteY20" fmla="*/ 14229 h 52585"/>
              <a:gd name="connsiteX0" fmla="*/ 3290313 w 9193478"/>
              <a:gd name="connsiteY0" fmla="*/ 1265801 h 2079996"/>
              <a:gd name="connsiteX1" fmla="*/ 3082066 w 9193478"/>
              <a:gd name="connsiteY1" fmla="*/ 1314895 h 2079996"/>
              <a:gd name="connsiteX2" fmla="*/ 3290313 w 9193478"/>
              <a:gd name="connsiteY2" fmla="*/ 1265801 h 2079996"/>
              <a:gd name="connsiteX0" fmla="*/ 3472032 w 9193478"/>
              <a:gd name="connsiteY0" fmla="*/ 1340008 h 2079996"/>
              <a:gd name="connsiteX1" fmla="*/ 2960626 w 9193478"/>
              <a:gd name="connsiteY1" fmla="*/ 2071084 h 2079996"/>
              <a:gd name="connsiteX2" fmla="*/ 3472032 w 9193478"/>
              <a:gd name="connsiteY2" fmla="*/ 1340008 h 2079996"/>
              <a:gd name="connsiteX0" fmla="*/ 3069334 w 9193478"/>
              <a:gd name="connsiteY0" fmla="*/ 2079996 h 2079996"/>
              <a:gd name="connsiteX1" fmla="*/ 3462646 w 9193478"/>
              <a:gd name="connsiteY1" fmla="*/ 1976090 h 2079996"/>
              <a:gd name="connsiteX2" fmla="*/ 3069334 w 9193478"/>
              <a:gd name="connsiteY2" fmla="*/ 2079996 h 2079996"/>
              <a:gd name="connsiteX0" fmla="*/ 6746 w 43038"/>
              <a:gd name="connsiteY0" fmla="*/ 34758 h 52585"/>
              <a:gd name="connsiteX1" fmla="*/ 5638 w 43038"/>
              <a:gd name="connsiteY1" fmla="*/ 35139 h 52585"/>
              <a:gd name="connsiteX2" fmla="*/ 16296 w 43038"/>
              <a:gd name="connsiteY2" fmla="*/ 38949 h 52585"/>
              <a:gd name="connsiteX3" fmla="*/ 15628 w 43038"/>
              <a:gd name="connsiteY3" fmla="*/ 37209 h 52585"/>
              <a:gd name="connsiteX4" fmla="*/ 28645 w 43038"/>
              <a:gd name="connsiteY4" fmla="*/ 34610 h 52585"/>
              <a:gd name="connsiteX5" fmla="*/ 28378 w 43038"/>
              <a:gd name="connsiteY5" fmla="*/ 36519 h 52585"/>
              <a:gd name="connsiteX6" fmla="*/ 33947 w 43038"/>
              <a:gd name="connsiteY6" fmla="*/ 22813 h 52585"/>
              <a:gd name="connsiteX7" fmla="*/ 37198 w 43038"/>
              <a:gd name="connsiteY7" fmla="*/ 29949 h 52585"/>
              <a:gd name="connsiteX8" fmla="*/ 41616 w 43038"/>
              <a:gd name="connsiteY8" fmla="*/ 15213 h 52585"/>
              <a:gd name="connsiteX9" fmla="*/ 40168 w 43038"/>
              <a:gd name="connsiteY9" fmla="*/ 17889 h 52585"/>
              <a:gd name="connsiteX10" fmla="*/ 38142 w 43038"/>
              <a:gd name="connsiteY10" fmla="*/ 5285 h 52585"/>
              <a:gd name="connsiteX11" fmla="*/ 38218 w 43038"/>
              <a:gd name="connsiteY11" fmla="*/ 6549 h 52585"/>
              <a:gd name="connsiteX12" fmla="*/ 28896 w 43038"/>
              <a:gd name="connsiteY12" fmla="*/ 3811 h 52585"/>
              <a:gd name="connsiteX13" fmla="*/ 29638 w 43038"/>
              <a:gd name="connsiteY13" fmla="*/ 2199 h 52585"/>
              <a:gd name="connsiteX14" fmla="*/ 21959 w 43038"/>
              <a:gd name="connsiteY14" fmla="*/ 4579 h 52585"/>
              <a:gd name="connsiteX15" fmla="*/ 22318 w 43038"/>
              <a:gd name="connsiteY15" fmla="*/ 3189 h 52585"/>
              <a:gd name="connsiteX16" fmla="*/ 13818 w 43038"/>
              <a:gd name="connsiteY16" fmla="*/ 5051 h 52585"/>
              <a:gd name="connsiteX17" fmla="*/ 15118 w 43038"/>
              <a:gd name="connsiteY17" fmla="*/ 6399 h 52585"/>
              <a:gd name="connsiteX18" fmla="*/ 3945 w 43038"/>
              <a:gd name="connsiteY18" fmla="*/ 15648 h 52585"/>
              <a:gd name="connsiteX19" fmla="*/ 3718 w 43038"/>
              <a:gd name="connsiteY19" fmla="*/ 14229 h 52585"/>
              <a:gd name="connsiteX0" fmla="*/ 3718 w 43038"/>
              <a:gd name="connsiteY0" fmla="*/ 14229 h 52585"/>
              <a:gd name="connsiteX1" fmla="*/ 5441 w 43038"/>
              <a:gd name="connsiteY1" fmla="*/ 6766 h 52585"/>
              <a:gd name="connsiteX2" fmla="*/ 13823 w 43038"/>
              <a:gd name="connsiteY2" fmla="*/ 5061 h 52585"/>
              <a:gd name="connsiteX3" fmla="*/ 22274 w 43038"/>
              <a:gd name="connsiteY3" fmla="*/ 3291 h 52585"/>
              <a:gd name="connsiteX4" fmla="*/ 25567 w 43038"/>
              <a:gd name="connsiteY4" fmla="*/ 59 h 52585"/>
              <a:gd name="connsiteX5" fmla="*/ 29651 w 43038"/>
              <a:gd name="connsiteY5" fmla="*/ 2340 h 52585"/>
              <a:gd name="connsiteX6" fmla="*/ 35281 w 43038"/>
              <a:gd name="connsiteY6" fmla="*/ 549 h 52585"/>
              <a:gd name="connsiteX7" fmla="*/ 38136 w 43038"/>
              <a:gd name="connsiteY7" fmla="*/ 5435 h 52585"/>
              <a:gd name="connsiteX8" fmla="*/ 41800 w 43038"/>
              <a:gd name="connsiteY8" fmla="*/ 10177 h 52585"/>
              <a:gd name="connsiteX9" fmla="*/ 41636 w 43038"/>
              <a:gd name="connsiteY9" fmla="*/ 15319 h 52585"/>
              <a:gd name="connsiteX10" fmla="*/ 42834 w 43038"/>
              <a:gd name="connsiteY10" fmla="*/ 23181 h 52585"/>
              <a:gd name="connsiteX11" fmla="*/ 37222 w 43038"/>
              <a:gd name="connsiteY11" fmla="*/ 30063 h 52585"/>
              <a:gd name="connsiteX12" fmla="*/ 35213 w 43038"/>
              <a:gd name="connsiteY12" fmla="*/ 35960 h 52585"/>
              <a:gd name="connsiteX13" fmla="*/ 28373 w 43038"/>
              <a:gd name="connsiteY13" fmla="*/ 36674 h 52585"/>
              <a:gd name="connsiteX14" fmla="*/ 23485 w 43038"/>
              <a:gd name="connsiteY14" fmla="*/ 42965 h 52585"/>
              <a:gd name="connsiteX15" fmla="*/ 16298 w 43038"/>
              <a:gd name="connsiteY15" fmla="*/ 39125 h 52585"/>
              <a:gd name="connsiteX16" fmla="*/ 5622 w 43038"/>
              <a:gd name="connsiteY16" fmla="*/ 35331 h 52585"/>
              <a:gd name="connsiteX17" fmla="*/ 928 w 43038"/>
              <a:gd name="connsiteY17" fmla="*/ 31109 h 52585"/>
              <a:gd name="connsiteX18" fmla="*/ 6 w 43038"/>
              <a:gd name="connsiteY18" fmla="*/ 23225 h 52585"/>
              <a:gd name="connsiteX19" fmla="*/ 3681 w 43038"/>
              <a:gd name="connsiteY19" fmla="*/ 14366 h 52585"/>
              <a:gd name="connsiteX20" fmla="*/ 3718 w 43038"/>
              <a:gd name="connsiteY20" fmla="*/ 14229 h 52585"/>
              <a:gd name="connsiteX0" fmla="*/ 3290313 w 9193478"/>
              <a:gd name="connsiteY0" fmla="*/ 1265801 h 2079996"/>
              <a:gd name="connsiteX1" fmla="*/ 3082066 w 9193478"/>
              <a:gd name="connsiteY1" fmla="*/ 1314895 h 2079996"/>
              <a:gd name="connsiteX2" fmla="*/ 3290313 w 9193478"/>
              <a:gd name="connsiteY2" fmla="*/ 1265801 h 2079996"/>
              <a:gd name="connsiteX0" fmla="*/ 3472032 w 9193478"/>
              <a:gd name="connsiteY0" fmla="*/ 1340008 h 2079996"/>
              <a:gd name="connsiteX1" fmla="*/ 3790813 w 9193478"/>
              <a:gd name="connsiteY1" fmla="*/ 1438193 h 2079996"/>
              <a:gd name="connsiteX2" fmla="*/ 3472032 w 9193478"/>
              <a:gd name="connsiteY2" fmla="*/ 1340008 h 2079996"/>
              <a:gd name="connsiteX0" fmla="*/ 3069334 w 9193478"/>
              <a:gd name="connsiteY0" fmla="*/ 2079996 h 2079996"/>
              <a:gd name="connsiteX1" fmla="*/ 3462646 w 9193478"/>
              <a:gd name="connsiteY1" fmla="*/ 1976090 h 2079996"/>
              <a:gd name="connsiteX2" fmla="*/ 3069334 w 9193478"/>
              <a:gd name="connsiteY2" fmla="*/ 2079996 h 2079996"/>
              <a:gd name="connsiteX0" fmla="*/ 6746 w 43038"/>
              <a:gd name="connsiteY0" fmla="*/ 34758 h 52585"/>
              <a:gd name="connsiteX1" fmla="*/ 5638 w 43038"/>
              <a:gd name="connsiteY1" fmla="*/ 35139 h 52585"/>
              <a:gd name="connsiteX2" fmla="*/ 16296 w 43038"/>
              <a:gd name="connsiteY2" fmla="*/ 38949 h 52585"/>
              <a:gd name="connsiteX3" fmla="*/ 15628 w 43038"/>
              <a:gd name="connsiteY3" fmla="*/ 37209 h 52585"/>
              <a:gd name="connsiteX4" fmla="*/ 28645 w 43038"/>
              <a:gd name="connsiteY4" fmla="*/ 34610 h 52585"/>
              <a:gd name="connsiteX5" fmla="*/ 28378 w 43038"/>
              <a:gd name="connsiteY5" fmla="*/ 36519 h 52585"/>
              <a:gd name="connsiteX6" fmla="*/ 33947 w 43038"/>
              <a:gd name="connsiteY6" fmla="*/ 22813 h 52585"/>
              <a:gd name="connsiteX7" fmla="*/ 37198 w 43038"/>
              <a:gd name="connsiteY7" fmla="*/ 29949 h 52585"/>
              <a:gd name="connsiteX8" fmla="*/ 41616 w 43038"/>
              <a:gd name="connsiteY8" fmla="*/ 15213 h 52585"/>
              <a:gd name="connsiteX9" fmla="*/ 40168 w 43038"/>
              <a:gd name="connsiteY9" fmla="*/ 17889 h 52585"/>
              <a:gd name="connsiteX10" fmla="*/ 38142 w 43038"/>
              <a:gd name="connsiteY10" fmla="*/ 5285 h 52585"/>
              <a:gd name="connsiteX11" fmla="*/ 38218 w 43038"/>
              <a:gd name="connsiteY11" fmla="*/ 6549 h 52585"/>
              <a:gd name="connsiteX12" fmla="*/ 28896 w 43038"/>
              <a:gd name="connsiteY12" fmla="*/ 3811 h 52585"/>
              <a:gd name="connsiteX13" fmla="*/ 29638 w 43038"/>
              <a:gd name="connsiteY13" fmla="*/ 2199 h 52585"/>
              <a:gd name="connsiteX14" fmla="*/ 21959 w 43038"/>
              <a:gd name="connsiteY14" fmla="*/ 4579 h 52585"/>
              <a:gd name="connsiteX15" fmla="*/ 22318 w 43038"/>
              <a:gd name="connsiteY15" fmla="*/ 3189 h 52585"/>
              <a:gd name="connsiteX16" fmla="*/ 13818 w 43038"/>
              <a:gd name="connsiteY16" fmla="*/ 5051 h 52585"/>
              <a:gd name="connsiteX17" fmla="*/ 15118 w 43038"/>
              <a:gd name="connsiteY17" fmla="*/ 6399 h 52585"/>
              <a:gd name="connsiteX18" fmla="*/ 3945 w 43038"/>
              <a:gd name="connsiteY18" fmla="*/ 15648 h 52585"/>
              <a:gd name="connsiteX19" fmla="*/ 3718 w 43038"/>
              <a:gd name="connsiteY19" fmla="*/ 14229 h 52585"/>
              <a:gd name="connsiteX0" fmla="*/ 3718 w 43038"/>
              <a:gd name="connsiteY0" fmla="*/ 14229 h 49958"/>
              <a:gd name="connsiteX1" fmla="*/ 5441 w 43038"/>
              <a:gd name="connsiteY1" fmla="*/ 6766 h 49958"/>
              <a:gd name="connsiteX2" fmla="*/ 13823 w 43038"/>
              <a:gd name="connsiteY2" fmla="*/ 5061 h 49958"/>
              <a:gd name="connsiteX3" fmla="*/ 22274 w 43038"/>
              <a:gd name="connsiteY3" fmla="*/ 3291 h 49958"/>
              <a:gd name="connsiteX4" fmla="*/ 25567 w 43038"/>
              <a:gd name="connsiteY4" fmla="*/ 59 h 49958"/>
              <a:gd name="connsiteX5" fmla="*/ 29651 w 43038"/>
              <a:gd name="connsiteY5" fmla="*/ 2340 h 49958"/>
              <a:gd name="connsiteX6" fmla="*/ 35281 w 43038"/>
              <a:gd name="connsiteY6" fmla="*/ 549 h 49958"/>
              <a:gd name="connsiteX7" fmla="*/ 38136 w 43038"/>
              <a:gd name="connsiteY7" fmla="*/ 5435 h 49958"/>
              <a:gd name="connsiteX8" fmla="*/ 41800 w 43038"/>
              <a:gd name="connsiteY8" fmla="*/ 10177 h 49958"/>
              <a:gd name="connsiteX9" fmla="*/ 41636 w 43038"/>
              <a:gd name="connsiteY9" fmla="*/ 15319 h 49958"/>
              <a:gd name="connsiteX10" fmla="*/ 42834 w 43038"/>
              <a:gd name="connsiteY10" fmla="*/ 23181 h 49958"/>
              <a:gd name="connsiteX11" fmla="*/ 37222 w 43038"/>
              <a:gd name="connsiteY11" fmla="*/ 30063 h 49958"/>
              <a:gd name="connsiteX12" fmla="*/ 35213 w 43038"/>
              <a:gd name="connsiteY12" fmla="*/ 35960 h 49958"/>
              <a:gd name="connsiteX13" fmla="*/ 28373 w 43038"/>
              <a:gd name="connsiteY13" fmla="*/ 36674 h 49958"/>
              <a:gd name="connsiteX14" fmla="*/ 23485 w 43038"/>
              <a:gd name="connsiteY14" fmla="*/ 42965 h 49958"/>
              <a:gd name="connsiteX15" fmla="*/ 16298 w 43038"/>
              <a:gd name="connsiteY15" fmla="*/ 39125 h 49958"/>
              <a:gd name="connsiteX16" fmla="*/ 5622 w 43038"/>
              <a:gd name="connsiteY16" fmla="*/ 35331 h 49958"/>
              <a:gd name="connsiteX17" fmla="*/ 928 w 43038"/>
              <a:gd name="connsiteY17" fmla="*/ 31109 h 49958"/>
              <a:gd name="connsiteX18" fmla="*/ 6 w 43038"/>
              <a:gd name="connsiteY18" fmla="*/ 23225 h 49958"/>
              <a:gd name="connsiteX19" fmla="*/ 3681 w 43038"/>
              <a:gd name="connsiteY19" fmla="*/ 14366 h 49958"/>
              <a:gd name="connsiteX20" fmla="*/ 3718 w 43038"/>
              <a:gd name="connsiteY20" fmla="*/ 14229 h 49958"/>
              <a:gd name="connsiteX0" fmla="*/ 3290313 w 9193478"/>
              <a:gd name="connsiteY0" fmla="*/ 1265801 h 1976090"/>
              <a:gd name="connsiteX1" fmla="*/ 3082066 w 9193478"/>
              <a:gd name="connsiteY1" fmla="*/ 1314895 h 1976090"/>
              <a:gd name="connsiteX2" fmla="*/ 3290313 w 9193478"/>
              <a:gd name="connsiteY2" fmla="*/ 1265801 h 1976090"/>
              <a:gd name="connsiteX0" fmla="*/ 3472032 w 9193478"/>
              <a:gd name="connsiteY0" fmla="*/ 1340008 h 1976090"/>
              <a:gd name="connsiteX1" fmla="*/ 3790813 w 9193478"/>
              <a:gd name="connsiteY1" fmla="*/ 1438193 h 1976090"/>
              <a:gd name="connsiteX2" fmla="*/ 3472032 w 9193478"/>
              <a:gd name="connsiteY2" fmla="*/ 1340008 h 1976090"/>
              <a:gd name="connsiteX0" fmla="*/ 3955349 w 9193478"/>
              <a:gd name="connsiteY0" fmla="*/ 1386711 h 1976090"/>
              <a:gd name="connsiteX1" fmla="*/ 3462646 w 9193478"/>
              <a:gd name="connsiteY1" fmla="*/ 1976090 h 1976090"/>
              <a:gd name="connsiteX2" fmla="*/ 3955349 w 9193478"/>
              <a:gd name="connsiteY2" fmla="*/ 1386711 h 1976090"/>
              <a:gd name="connsiteX0" fmla="*/ 6746 w 43038"/>
              <a:gd name="connsiteY0" fmla="*/ 34758 h 49958"/>
              <a:gd name="connsiteX1" fmla="*/ 5638 w 43038"/>
              <a:gd name="connsiteY1" fmla="*/ 35139 h 49958"/>
              <a:gd name="connsiteX2" fmla="*/ 16296 w 43038"/>
              <a:gd name="connsiteY2" fmla="*/ 38949 h 49958"/>
              <a:gd name="connsiteX3" fmla="*/ 15628 w 43038"/>
              <a:gd name="connsiteY3" fmla="*/ 37209 h 49958"/>
              <a:gd name="connsiteX4" fmla="*/ 28645 w 43038"/>
              <a:gd name="connsiteY4" fmla="*/ 34610 h 49958"/>
              <a:gd name="connsiteX5" fmla="*/ 28378 w 43038"/>
              <a:gd name="connsiteY5" fmla="*/ 36519 h 49958"/>
              <a:gd name="connsiteX6" fmla="*/ 33947 w 43038"/>
              <a:gd name="connsiteY6" fmla="*/ 22813 h 49958"/>
              <a:gd name="connsiteX7" fmla="*/ 37198 w 43038"/>
              <a:gd name="connsiteY7" fmla="*/ 29949 h 49958"/>
              <a:gd name="connsiteX8" fmla="*/ 41616 w 43038"/>
              <a:gd name="connsiteY8" fmla="*/ 15213 h 49958"/>
              <a:gd name="connsiteX9" fmla="*/ 40168 w 43038"/>
              <a:gd name="connsiteY9" fmla="*/ 17889 h 49958"/>
              <a:gd name="connsiteX10" fmla="*/ 38142 w 43038"/>
              <a:gd name="connsiteY10" fmla="*/ 5285 h 49958"/>
              <a:gd name="connsiteX11" fmla="*/ 38218 w 43038"/>
              <a:gd name="connsiteY11" fmla="*/ 6549 h 49958"/>
              <a:gd name="connsiteX12" fmla="*/ 28896 w 43038"/>
              <a:gd name="connsiteY12" fmla="*/ 3811 h 49958"/>
              <a:gd name="connsiteX13" fmla="*/ 29638 w 43038"/>
              <a:gd name="connsiteY13" fmla="*/ 2199 h 49958"/>
              <a:gd name="connsiteX14" fmla="*/ 21959 w 43038"/>
              <a:gd name="connsiteY14" fmla="*/ 4579 h 49958"/>
              <a:gd name="connsiteX15" fmla="*/ 22318 w 43038"/>
              <a:gd name="connsiteY15" fmla="*/ 3189 h 49958"/>
              <a:gd name="connsiteX16" fmla="*/ 13818 w 43038"/>
              <a:gd name="connsiteY16" fmla="*/ 5051 h 49958"/>
              <a:gd name="connsiteX17" fmla="*/ 15118 w 43038"/>
              <a:gd name="connsiteY17" fmla="*/ 6399 h 49958"/>
              <a:gd name="connsiteX18" fmla="*/ 3945 w 43038"/>
              <a:gd name="connsiteY18" fmla="*/ 15648 h 49958"/>
              <a:gd name="connsiteX19" fmla="*/ 3718 w 43038"/>
              <a:gd name="connsiteY19" fmla="*/ 14229 h 49958"/>
              <a:gd name="connsiteX0" fmla="*/ 3718 w 43038"/>
              <a:gd name="connsiteY0" fmla="*/ 14229 h 43219"/>
              <a:gd name="connsiteX1" fmla="*/ 5441 w 43038"/>
              <a:gd name="connsiteY1" fmla="*/ 6766 h 43219"/>
              <a:gd name="connsiteX2" fmla="*/ 13823 w 43038"/>
              <a:gd name="connsiteY2" fmla="*/ 5061 h 43219"/>
              <a:gd name="connsiteX3" fmla="*/ 22274 w 43038"/>
              <a:gd name="connsiteY3" fmla="*/ 3291 h 43219"/>
              <a:gd name="connsiteX4" fmla="*/ 25567 w 43038"/>
              <a:gd name="connsiteY4" fmla="*/ 59 h 43219"/>
              <a:gd name="connsiteX5" fmla="*/ 29651 w 43038"/>
              <a:gd name="connsiteY5" fmla="*/ 2340 h 43219"/>
              <a:gd name="connsiteX6" fmla="*/ 35281 w 43038"/>
              <a:gd name="connsiteY6" fmla="*/ 549 h 43219"/>
              <a:gd name="connsiteX7" fmla="*/ 38136 w 43038"/>
              <a:gd name="connsiteY7" fmla="*/ 5435 h 43219"/>
              <a:gd name="connsiteX8" fmla="*/ 41800 w 43038"/>
              <a:gd name="connsiteY8" fmla="*/ 10177 h 43219"/>
              <a:gd name="connsiteX9" fmla="*/ 41636 w 43038"/>
              <a:gd name="connsiteY9" fmla="*/ 15319 h 43219"/>
              <a:gd name="connsiteX10" fmla="*/ 42834 w 43038"/>
              <a:gd name="connsiteY10" fmla="*/ 23181 h 43219"/>
              <a:gd name="connsiteX11" fmla="*/ 37222 w 43038"/>
              <a:gd name="connsiteY11" fmla="*/ 30063 h 43219"/>
              <a:gd name="connsiteX12" fmla="*/ 35213 w 43038"/>
              <a:gd name="connsiteY12" fmla="*/ 35960 h 43219"/>
              <a:gd name="connsiteX13" fmla="*/ 28373 w 43038"/>
              <a:gd name="connsiteY13" fmla="*/ 36674 h 43219"/>
              <a:gd name="connsiteX14" fmla="*/ 23485 w 43038"/>
              <a:gd name="connsiteY14" fmla="*/ 42965 h 43219"/>
              <a:gd name="connsiteX15" fmla="*/ 16298 w 43038"/>
              <a:gd name="connsiteY15" fmla="*/ 39125 h 43219"/>
              <a:gd name="connsiteX16" fmla="*/ 5622 w 43038"/>
              <a:gd name="connsiteY16" fmla="*/ 35331 h 43219"/>
              <a:gd name="connsiteX17" fmla="*/ 928 w 43038"/>
              <a:gd name="connsiteY17" fmla="*/ 31109 h 43219"/>
              <a:gd name="connsiteX18" fmla="*/ 6 w 43038"/>
              <a:gd name="connsiteY18" fmla="*/ 23225 h 43219"/>
              <a:gd name="connsiteX19" fmla="*/ 3681 w 43038"/>
              <a:gd name="connsiteY19" fmla="*/ 14366 h 43219"/>
              <a:gd name="connsiteX20" fmla="*/ 3718 w 43038"/>
              <a:gd name="connsiteY20" fmla="*/ 14229 h 43219"/>
              <a:gd name="connsiteX0" fmla="*/ 3290313 w 9193478"/>
              <a:gd name="connsiteY0" fmla="*/ 1265801 h 1709529"/>
              <a:gd name="connsiteX1" fmla="*/ 3082066 w 9193478"/>
              <a:gd name="connsiteY1" fmla="*/ 1314895 h 1709529"/>
              <a:gd name="connsiteX2" fmla="*/ 3290313 w 9193478"/>
              <a:gd name="connsiteY2" fmla="*/ 1265801 h 1709529"/>
              <a:gd name="connsiteX0" fmla="*/ 3472032 w 9193478"/>
              <a:gd name="connsiteY0" fmla="*/ 1340008 h 1709529"/>
              <a:gd name="connsiteX1" fmla="*/ 3790813 w 9193478"/>
              <a:gd name="connsiteY1" fmla="*/ 1438193 h 1709529"/>
              <a:gd name="connsiteX2" fmla="*/ 3472032 w 9193478"/>
              <a:gd name="connsiteY2" fmla="*/ 1340008 h 1709529"/>
              <a:gd name="connsiteX0" fmla="*/ 3955349 w 9193478"/>
              <a:gd name="connsiteY0" fmla="*/ 1386711 h 1709529"/>
              <a:gd name="connsiteX1" fmla="*/ 4416069 w 9193478"/>
              <a:gd name="connsiteY1" fmla="*/ 1358396 h 1709529"/>
              <a:gd name="connsiteX2" fmla="*/ 3955349 w 9193478"/>
              <a:gd name="connsiteY2" fmla="*/ 1386711 h 1709529"/>
              <a:gd name="connsiteX0" fmla="*/ 6746 w 43038"/>
              <a:gd name="connsiteY0" fmla="*/ 34758 h 43219"/>
              <a:gd name="connsiteX1" fmla="*/ 5638 w 43038"/>
              <a:gd name="connsiteY1" fmla="*/ 35139 h 43219"/>
              <a:gd name="connsiteX2" fmla="*/ 16296 w 43038"/>
              <a:gd name="connsiteY2" fmla="*/ 38949 h 43219"/>
              <a:gd name="connsiteX3" fmla="*/ 15628 w 43038"/>
              <a:gd name="connsiteY3" fmla="*/ 37209 h 43219"/>
              <a:gd name="connsiteX4" fmla="*/ 28645 w 43038"/>
              <a:gd name="connsiteY4" fmla="*/ 34610 h 43219"/>
              <a:gd name="connsiteX5" fmla="*/ 28378 w 43038"/>
              <a:gd name="connsiteY5" fmla="*/ 36519 h 43219"/>
              <a:gd name="connsiteX6" fmla="*/ 33947 w 43038"/>
              <a:gd name="connsiteY6" fmla="*/ 22813 h 43219"/>
              <a:gd name="connsiteX7" fmla="*/ 37198 w 43038"/>
              <a:gd name="connsiteY7" fmla="*/ 29949 h 43219"/>
              <a:gd name="connsiteX8" fmla="*/ 41616 w 43038"/>
              <a:gd name="connsiteY8" fmla="*/ 15213 h 43219"/>
              <a:gd name="connsiteX9" fmla="*/ 40168 w 43038"/>
              <a:gd name="connsiteY9" fmla="*/ 17889 h 43219"/>
              <a:gd name="connsiteX10" fmla="*/ 38142 w 43038"/>
              <a:gd name="connsiteY10" fmla="*/ 5285 h 43219"/>
              <a:gd name="connsiteX11" fmla="*/ 38218 w 43038"/>
              <a:gd name="connsiteY11" fmla="*/ 6549 h 43219"/>
              <a:gd name="connsiteX12" fmla="*/ 28896 w 43038"/>
              <a:gd name="connsiteY12" fmla="*/ 3811 h 43219"/>
              <a:gd name="connsiteX13" fmla="*/ 29638 w 43038"/>
              <a:gd name="connsiteY13" fmla="*/ 2199 h 43219"/>
              <a:gd name="connsiteX14" fmla="*/ 21959 w 43038"/>
              <a:gd name="connsiteY14" fmla="*/ 4579 h 43219"/>
              <a:gd name="connsiteX15" fmla="*/ 22318 w 43038"/>
              <a:gd name="connsiteY15" fmla="*/ 3189 h 43219"/>
              <a:gd name="connsiteX16" fmla="*/ 13818 w 43038"/>
              <a:gd name="connsiteY16" fmla="*/ 5051 h 43219"/>
              <a:gd name="connsiteX17" fmla="*/ 15118 w 43038"/>
              <a:gd name="connsiteY17" fmla="*/ 6399 h 43219"/>
              <a:gd name="connsiteX18" fmla="*/ 3945 w 43038"/>
              <a:gd name="connsiteY18" fmla="*/ 15648 h 43219"/>
              <a:gd name="connsiteX19" fmla="*/ 3718 w 43038"/>
              <a:gd name="connsiteY19" fmla="*/ 14229 h 43219"/>
              <a:gd name="connsiteX0" fmla="*/ 3718 w 43038"/>
              <a:gd name="connsiteY0" fmla="*/ 14229 h 43219"/>
              <a:gd name="connsiteX1" fmla="*/ 5441 w 43038"/>
              <a:gd name="connsiteY1" fmla="*/ 6766 h 43219"/>
              <a:gd name="connsiteX2" fmla="*/ 13823 w 43038"/>
              <a:gd name="connsiteY2" fmla="*/ 5061 h 43219"/>
              <a:gd name="connsiteX3" fmla="*/ 22274 w 43038"/>
              <a:gd name="connsiteY3" fmla="*/ 3291 h 43219"/>
              <a:gd name="connsiteX4" fmla="*/ 25567 w 43038"/>
              <a:gd name="connsiteY4" fmla="*/ 59 h 43219"/>
              <a:gd name="connsiteX5" fmla="*/ 29651 w 43038"/>
              <a:gd name="connsiteY5" fmla="*/ 2340 h 43219"/>
              <a:gd name="connsiteX6" fmla="*/ 35281 w 43038"/>
              <a:gd name="connsiteY6" fmla="*/ 549 h 43219"/>
              <a:gd name="connsiteX7" fmla="*/ 38136 w 43038"/>
              <a:gd name="connsiteY7" fmla="*/ 5435 h 43219"/>
              <a:gd name="connsiteX8" fmla="*/ 41800 w 43038"/>
              <a:gd name="connsiteY8" fmla="*/ 10177 h 43219"/>
              <a:gd name="connsiteX9" fmla="*/ 41636 w 43038"/>
              <a:gd name="connsiteY9" fmla="*/ 15319 h 43219"/>
              <a:gd name="connsiteX10" fmla="*/ 42834 w 43038"/>
              <a:gd name="connsiteY10" fmla="*/ 23181 h 43219"/>
              <a:gd name="connsiteX11" fmla="*/ 37222 w 43038"/>
              <a:gd name="connsiteY11" fmla="*/ 30063 h 43219"/>
              <a:gd name="connsiteX12" fmla="*/ 35213 w 43038"/>
              <a:gd name="connsiteY12" fmla="*/ 35960 h 43219"/>
              <a:gd name="connsiteX13" fmla="*/ 28373 w 43038"/>
              <a:gd name="connsiteY13" fmla="*/ 36674 h 43219"/>
              <a:gd name="connsiteX14" fmla="*/ 23485 w 43038"/>
              <a:gd name="connsiteY14" fmla="*/ 42965 h 43219"/>
              <a:gd name="connsiteX15" fmla="*/ 16298 w 43038"/>
              <a:gd name="connsiteY15" fmla="*/ 39125 h 43219"/>
              <a:gd name="connsiteX16" fmla="*/ 5622 w 43038"/>
              <a:gd name="connsiteY16" fmla="*/ 35331 h 43219"/>
              <a:gd name="connsiteX17" fmla="*/ 928 w 43038"/>
              <a:gd name="connsiteY17" fmla="*/ 31109 h 43219"/>
              <a:gd name="connsiteX18" fmla="*/ 6 w 43038"/>
              <a:gd name="connsiteY18" fmla="*/ 23225 h 43219"/>
              <a:gd name="connsiteX19" fmla="*/ 3681 w 43038"/>
              <a:gd name="connsiteY19" fmla="*/ 14366 h 43219"/>
              <a:gd name="connsiteX20" fmla="*/ 3718 w 43038"/>
              <a:gd name="connsiteY20" fmla="*/ 14229 h 43219"/>
              <a:gd name="connsiteX0" fmla="*/ 3290313 w 9193478"/>
              <a:gd name="connsiteY0" fmla="*/ 1265801 h 1709529"/>
              <a:gd name="connsiteX1" fmla="*/ 3082066 w 9193478"/>
              <a:gd name="connsiteY1" fmla="*/ 1314895 h 1709529"/>
              <a:gd name="connsiteX2" fmla="*/ 3290313 w 9193478"/>
              <a:gd name="connsiteY2" fmla="*/ 1265801 h 1709529"/>
              <a:gd name="connsiteX0" fmla="*/ 3472032 w 9193478"/>
              <a:gd name="connsiteY0" fmla="*/ 1340008 h 1709529"/>
              <a:gd name="connsiteX1" fmla="*/ 3790813 w 9193478"/>
              <a:gd name="connsiteY1" fmla="*/ 1438193 h 1709529"/>
              <a:gd name="connsiteX2" fmla="*/ 3472032 w 9193478"/>
              <a:gd name="connsiteY2" fmla="*/ 1340008 h 1709529"/>
              <a:gd name="connsiteX0" fmla="*/ 3955349 w 9193478"/>
              <a:gd name="connsiteY0" fmla="*/ 1386711 h 1709529"/>
              <a:gd name="connsiteX1" fmla="*/ 4416069 w 9193478"/>
              <a:gd name="connsiteY1" fmla="*/ 1358396 h 1709529"/>
              <a:gd name="connsiteX2" fmla="*/ 3955349 w 9193478"/>
              <a:gd name="connsiteY2" fmla="*/ 1386711 h 1709529"/>
              <a:gd name="connsiteX0" fmla="*/ 6746 w 43038"/>
              <a:gd name="connsiteY0" fmla="*/ 34758 h 43219"/>
              <a:gd name="connsiteX1" fmla="*/ 5638 w 43038"/>
              <a:gd name="connsiteY1" fmla="*/ 35139 h 43219"/>
              <a:gd name="connsiteX2" fmla="*/ 16692 w 43038"/>
              <a:gd name="connsiteY2" fmla="*/ 36904 h 43219"/>
              <a:gd name="connsiteX3" fmla="*/ 15628 w 43038"/>
              <a:gd name="connsiteY3" fmla="*/ 37209 h 43219"/>
              <a:gd name="connsiteX4" fmla="*/ 28645 w 43038"/>
              <a:gd name="connsiteY4" fmla="*/ 34610 h 43219"/>
              <a:gd name="connsiteX5" fmla="*/ 28378 w 43038"/>
              <a:gd name="connsiteY5" fmla="*/ 36519 h 43219"/>
              <a:gd name="connsiteX6" fmla="*/ 33947 w 43038"/>
              <a:gd name="connsiteY6" fmla="*/ 22813 h 43219"/>
              <a:gd name="connsiteX7" fmla="*/ 37198 w 43038"/>
              <a:gd name="connsiteY7" fmla="*/ 29949 h 43219"/>
              <a:gd name="connsiteX8" fmla="*/ 41616 w 43038"/>
              <a:gd name="connsiteY8" fmla="*/ 15213 h 43219"/>
              <a:gd name="connsiteX9" fmla="*/ 40168 w 43038"/>
              <a:gd name="connsiteY9" fmla="*/ 17889 h 43219"/>
              <a:gd name="connsiteX10" fmla="*/ 38142 w 43038"/>
              <a:gd name="connsiteY10" fmla="*/ 5285 h 43219"/>
              <a:gd name="connsiteX11" fmla="*/ 38218 w 43038"/>
              <a:gd name="connsiteY11" fmla="*/ 6549 h 43219"/>
              <a:gd name="connsiteX12" fmla="*/ 28896 w 43038"/>
              <a:gd name="connsiteY12" fmla="*/ 3811 h 43219"/>
              <a:gd name="connsiteX13" fmla="*/ 29638 w 43038"/>
              <a:gd name="connsiteY13" fmla="*/ 2199 h 43219"/>
              <a:gd name="connsiteX14" fmla="*/ 21959 w 43038"/>
              <a:gd name="connsiteY14" fmla="*/ 4579 h 43219"/>
              <a:gd name="connsiteX15" fmla="*/ 22318 w 43038"/>
              <a:gd name="connsiteY15" fmla="*/ 3189 h 43219"/>
              <a:gd name="connsiteX16" fmla="*/ 13818 w 43038"/>
              <a:gd name="connsiteY16" fmla="*/ 5051 h 43219"/>
              <a:gd name="connsiteX17" fmla="*/ 15118 w 43038"/>
              <a:gd name="connsiteY17" fmla="*/ 6399 h 43219"/>
              <a:gd name="connsiteX18" fmla="*/ 3945 w 43038"/>
              <a:gd name="connsiteY18" fmla="*/ 15648 h 43219"/>
              <a:gd name="connsiteX19" fmla="*/ 3718 w 43038"/>
              <a:gd name="connsiteY19" fmla="*/ 14229 h 43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3038" h="43219">
                <a:moveTo>
                  <a:pt x="3718" y="14229"/>
                </a:moveTo>
                <a:cubicBezTo>
                  <a:pt x="3447" y="11516"/>
                  <a:pt x="4079" y="8780"/>
                  <a:pt x="5441" y="6766"/>
                </a:cubicBezTo>
                <a:cubicBezTo>
                  <a:pt x="7593" y="3585"/>
                  <a:pt x="11082" y="2876"/>
                  <a:pt x="13823" y="5061"/>
                </a:cubicBezTo>
                <a:cubicBezTo>
                  <a:pt x="15496" y="768"/>
                  <a:pt x="19732" y="-119"/>
                  <a:pt x="22274" y="3291"/>
                </a:cubicBezTo>
                <a:cubicBezTo>
                  <a:pt x="22915" y="1542"/>
                  <a:pt x="24146" y="333"/>
                  <a:pt x="25567" y="59"/>
                </a:cubicBezTo>
                <a:cubicBezTo>
                  <a:pt x="27131" y="-243"/>
                  <a:pt x="28693" y="629"/>
                  <a:pt x="29651" y="2340"/>
                </a:cubicBezTo>
                <a:cubicBezTo>
                  <a:pt x="31033" y="126"/>
                  <a:pt x="33319" y="-601"/>
                  <a:pt x="35281" y="549"/>
                </a:cubicBezTo>
                <a:cubicBezTo>
                  <a:pt x="36776" y="1425"/>
                  <a:pt x="37848" y="3259"/>
                  <a:pt x="38136" y="5435"/>
                </a:cubicBezTo>
                <a:cubicBezTo>
                  <a:pt x="39864" y="6077"/>
                  <a:pt x="41240" y="7857"/>
                  <a:pt x="41800" y="10177"/>
                </a:cubicBezTo>
                <a:cubicBezTo>
                  <a:pt x="42207" y="11861"/>
                  <a:pt x="42149" y="13690"/>
                  <a:pt x="41636" y="15319"/>
                </a:cubicBezTo>
                <a:cubicBezTo>
                  <a:pt x="42897" y="17553"/>
                  <a:pt x="43338" y="20449"/>
                  <a:pt x="42834" y="23181"/>
                </a:cubicBezTo>
                <a:cubicBezTo>
                  <a:pt x="42164" y="26813"/>
                  <a:pt x="39946" y="29533"/>
                  <a:pt x="37222" y="30063"/>
                </a:cubicBezTo>
                <a:cubicBezTo>
                  <a:pt x="37209" y="32330"/>
                  <a:pt x="36476" y="34480"/>
                  <a:pt x="35213" y="35960"/>
                </a:cubicBezTo>
                <a:cubicBezTo>
                  <a:pt x="33294" y="38209"/>
                  <a:pt x="30522" y="38498"/>
                  <a:pt x="28373" y="36674"/>
                </a:cubicBezTo>
                <a:cubicBezTo>
                  <a:pt x="27678" y="39807"/>
                  <a:pt x="25817" y="42202"/>
                  <a:pt x="23485" y="42965"/>
                </a:cubicBezTo>
                <a:cubicBezTo>
                  <a:pt x="20737" y="43864"/>
                  <a:pt x="17869" y="42332"/>
                  <a:pt x="16298" y="39125"/>
                </a:cubicBezTo>
                <a:cubicBezTo>
                  <a:pt x="12590" y="42169"/>
                  <a:pt x="7774" y="40458"/>
                  <a:pt x="5622" y="35331"/>
                </a:cubicBezTo>
                <a:cubicBezTo>
                  <a:pt x="3508" y="35668"/>
                  <a:pt x="1864" y="33127"/>
                  <a:pt x="928" y="31109"/>
                </a:cubicBezTo>
                <a:cubicBezTo>
                  <a:pt x="-8" y="29091"/>
                  <a:pt x="-19" y="26437"/>
                  <a:pt x="6" y="23225"/>
                </a:cubicBezTo>
                <a:cubicBezTo>
                  <a:pt x="250" y="20470"/>
                  <a:pt x="1663" y="14650"/>
                  <a:pt x="3681" y="14366"/>
                </a:cubicBezTo>
                <a:cubicBezTo>
                  <a:pt x="3693" y="14320"/>
                  <a:pt x="3706" y="14275"/>
                  <a:pt x="3718" y="14229"/>
                </a:cubicBezTo>
                <a:close/>
              </a:path>
              <a:path w="9193478" h="1709529">
                <a:moveTo>
                  <a:pt x="3290313" y="1265801"/>
                </a:moveTo>
                <a:lnTo>
                  <a:pt x="3082066" y="1314895"/>
                </a:lnTo>
                <a:lnTo>
                  <a:pt x="3290313" y="1265801"/>
                </a:lnTo>
                <a:close/>
              </a:path>
              <a:path w="9193478" h="1709529">
                <a:moveTo>
                  <a:pt x="3472032" y="1340008"/>
                </a:moveTo>
                <a:lnTo>
                  <a:pt x="3790813" y="1438193"/>
                </a:lnTo>
                <a:lnTo>
                  <a:pt x="3472032" y="1340008"/>
                </a:lnTo>
                <a:close/>
              </a:path>
              <a:path w="9193478" h="1709529">
                <a:moveTo>
                  <a:pt x="3955349" y="1386711"/>
                </a:moveTo>
                <a:lnTo>
                  <a:pt x="4416069" y="1358396"/>
                </a:lnTo>
                <a:lnTo>
                  <a:pt x="3955349" y="1386711"/>
                </a:lnTo>
                <a:close/>
              </a:path>
              <a:path w="43038" h="43219" fill="none" extrusionOk="0">
                <a:moveTo>
                  <a:pt x="6746" y="34758"/>
                </a:moveTo>
                <a:cubicBezTo>
                  <a:pt x="6391" y="34951"/>
                  <a:pt x="6018" y="35079"/>
                  <a:pt x="5638" y="35139"/>
                </a:cubicBezTo>
                <a:moveTo>
                  <a:pt x="16692" y="36904"/>
                </a:moveTo>
                <a:cubicBezTo>
                  <a:pt x="16425" y="36358"/>
                  <a:pt x="15805" y="37820"/>
                  <a:pt x="15628" y="37209"/>
                </a:cubicBezTo>
                <a:moveTo>
                  <a:pt x="28645" y="34610"/>
                </a:moveTo>
                <a:cubicBezTo>
                  <a:pt x="28606" y="35257"/>
                  <a:pt x="28516" y="35897"/>
                  <a:pt x="28378" y="36519"/>
                </a:cubicBezTo>
                <a:moveTo>
                  <a:pt x="33947" y="22813"/>
                </a:moveTo>
                <a:cubicBezTo>
                  <a:pt x="35951" y="24141"/>
                  <a:pt x="37216" y="26917"/>
                  <a:pt x="37198" y="29949"/>
                </a:cubicBezTo>
                <a:moveTo>
                  <a:pt x="41616" y="15213"/>
                </a:moveTo>
                <a:cubicBezTo>
                  <a:pt x="41291" y="16245"/>
                  <a:pt x="40796" y="17161"/>
                  <a:pt x="40168" y="17889"/>
                </a:cubicBezTo>
                <a:moveTo>
                  <a:pt x="38142" y="5285"/>
                </a:moveTo>
                <a:cubicBezTo>
                  <a:pt x="38197" y="5702"/>
                  <a:pt x="38223" y="6125"/>
                  <a:pt x="38218" y="6549"/>
                </a:cubicBezTo>
                <a:moveTo>
                  <a:pt x="28896" y="3811"/>
                </a:moveTo>
                <a:cubicBezTo>
                  <a:pt x="29085" y="3228"/>
                  <a:pt x="29334" y="2685"/>
                  <a:pt x="29638" y="2199"/>
                </a:cubicBezTo>
                <a:moveTo>
                  <a:pt x="21959" y="4579"/>
                </a:moveTo>
                <a:cubicBezTo>
                  <a:pt x="22036" y="4097"/>
                  <a:pt x="22157" y="3630"/>
                  <a:pt x="22318" y="3189"/>
                </a:cubicBezTo>
                <a:moveTo>
                  <a:pt x="13818" y="5051"/>
                </a:moveTo>
                <a:cubicBezTo>
                  <a:pt x="14290" y="5427"/>
                  <a:pt x="14726" y="5880"/>
                  <a:pt x="15118" y="6399"/>
                </a:cubicBezTo>
                <a:moveTo>
                  <a:pt x="3945" y="15648"/>
                </a:moveTo>
                <a:cubicBezTo>
                  <a:pt x="3842" y="15184"/>
                  <a:pt x="3766" y="14710"/>
                  <a:pt x="3718" y="14229"/>
                </a:cubicBezTo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27" name="ZoneTexte 73"/>
          <p:cNvSpPr txBox="1"/>
          <p:nvPr/>
        </p:nvSpPr>
        <p:spPr>
          <a:xfrm>
            <a:off x="3225044" y="3023872"/>
            <a:ext cx="146868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>
                <a:solidFill>
                  <a:schemeClr val="bg1"/>
                </a:solidFill>
              </a:rPr>
              <a:t>Carrier Ethernet</a:t>
            </a:r>
          </a:p>
          <a:p>
            <a:pPr algn="ctr"/>
            <a:r>
              <a:rPr lang="en-US" sz="1050" b="1" dirty="0">
                <a:solidFill>
                  <a:schemeClr val="bg1"/>
                </a:solidFill>
              </a:rPr>
              <a:t>CE 2.0</a:t>
            </a:r>
            <a:endParaRPr lang="en-US" sz="1050" b="1" dirty="0">
              <a:solidFill>
                <a:schemeClr val="bg1"/>
              </a:solidFill>
            </a:endParaRPr>
          </a:p>
        </p:txBody>
      </p:sp>
      <p:sp>
        <p:nvSpPr>
          <p:cNvPr id="28" name="Ellipse 74"/>
          <p:cNvSpPr/>
          <p:nvPr/>
        </p:nvSpPr>
        <p:spPr>
          <a:xfrm>
            <a:off x="3624562" y="3592866"/>
            <a:ext cx="657938" cy="1506935"/>
          </a:xfrm>
          <a:prstGeom prst="ellipse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  <a:effectLst>
            <a:outerShdw blurRad="101600" dist="88900" dir="3600000" sx="101000" sy="101000" algn="ctr" rotWithShape="0">
              <a:srgbClr val="000000">
                <a:alpha val="48000"/>
              </a:srgbClr>
            </a:out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29" name="ZoneTexte 75"/>
          <p:cNvSpPr txBox="1"/>
          <p:nvPr/>
        </p:nvSpPr>
        <p:spPr>
          <a:xfrm>
            <a:off x="3708859" y="4031851"/>
            <a:ext cx="5148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rgbClr val="0070C0"/>
                </a:solidFill>
              </a:rPr>
              <a:t>10GE</a:t>
            </a:r>
          </a:p>
          <a:p>
            <a:pPr algn="ctr"/>
            <a:r>
              <a:rPr lang="en-US" sz="1200" dirty="0">
                <a:solidFill>
                  <a:srgbClr val="0070C0"/>
                </a:solidFill>
              </a:rPr>
              <a:t>ERPS</a:t>
            </a:r>
          </a:p>
          <a:p>
            <a:pPr algn="ctr"/>
            <a:r>
              <a:rPr lang="en-US" sz="1200" dirty="0">
                <a:solidFill>
                  <a:srgbClr val="0070C0"/>
                </a:solidFill>
              </a:rPr>
              <a:t>Ring</a:t>
            </a:r>
            <a:endParaRPr lang="en-US" sz="1200" dirty="0">
              <a:solidFill>
                <a:srgbClr val="0070C0"/>
              </a:solidFill>
            </a:endParaRPr>
          </a:p>
        </p:txBody>
      </p:sp>
      <p:pic>
        <p:nvPicPr>
          <p:cNvPr id="30" name="Image 76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236" y="4103595"/>
            <a:ext cx="376707" cy="6954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000000">
                <a:alpha val="65000"/>
              </a:srgbClr>
            </a:outerShdw>
          </a:effectLst>
        </p:spPr>
      </p:pic>
      <p:pic>
        <p:nvPicPr>
          <p:cNvPr id="31" name="Image 77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4086" y="3803813"/>
            <a:ext cx="376707" cy="6954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000000">
                <a:alpha val="65000"/>
              </a:srgbClr>
            </a:outerShdw>
          </a:effectLst>
        </p:spPr>
      </p:pic>
      <p:sp>
        <p:nvSpPr>
          <p:cNvPr id="32" name="ZoneTexte 80"/>
          <p:cNvSpPr txBox="1"/>
          <p:nvPr/>
        </p:nvSpPr>
        <p:spPr>
          <a:xfrm>
            <a:off x="4951122" y="2754595"/>
            <a:ext cx="5148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rgbClr val="0070C0"/>
                </a:solidFill>
              </a:rPr>
              <a:t>10GE</a:t>
            </a:r>
          </a:p>
        </p:txBody>
      </p:sp>
      <p:sp>
        <p:nvSpPr>
          <p:cNvPr id="33" name="ZoneTexte 81"/>
          <p:cNvSpPr txBox="1"/>
          <p:nvPr/>
        </p:nvSpPr>
        <p:spPr>
          <a:xfrm>
            <a:off x="5862114" y="2754595"/>
            <a:ext cx="3577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rgbClr val="0070C0"/>
                </a:solidFill>
              </a:rPr>
              <a:t>GE</a:t>
            </a:r>
          </a:p>
        </p:txBody>
      </p:sp>
      <p:grpSp>
        <p:nvGrpSpPr>
          <p:cNvPr id="34" name="Groupe 20"/>
          <p:cNvGrpSpPr/>
          <p:nvPr/>
        </p:nvGrpSpPr>
        <p:grpSpPr>
          <a:xfrm>
            <a:off x="6247655" y="2829896"/>
            <a:ext cx="1407999" cy="2148888"/>
            <a:chOff x="8330207" y="2630195"/>
            <a:chExt cx="1877332" cy="2865184"/>
          </a:xfrm>
        </p:grpSpPr>
        <p:sp>
          <p:nvSpPr>
            <p:cNvPr id="35" name="Rectangle 34"/>
            <p:cNvSpPr/>
            <p:nvPr/>
          </p:nvSpPr>
          <p:spPr>
            <a:xfrm>
              <a:off x="8330207" y="2753619"/>
              <a:ext cx="1877332" cy="201600"/>
            </a:xfrm>
            <a:prstGeom prst="rect">
              <a:avLst/>
            </a:prstGeom>
            <a:sp3d z="-227350" prstMaterial="matte"/>
          </p:spPr>
          <p:style>
            <a:lnRef idx="1">
              <a:schemeClr val="accent5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6" name="Forme libre 22"/>
            <p:cNvSpPr/>
            <p:nvPr/>
          </p:nvSpPr>
          <p:spPr>
            <a:xfrm>
              <a:off x="8424073" y="2630195"/>
              <a:ext cx="1323581" cy="241504"/>
            </a:xfrm>
            <a:custGeom>
              <a:avLst/>
              <a:gdLst>
                <a:gd name="connsiteX0" fmla="*/ 0 w 1323581"/>
                <a:gd name="connsiteY0" fmla="*/ 40251 h 241504"/>
                <a:gd name="connsiteX1" fmla="*/ 40251 w 1323581"/>
                <a:gd name="connsiteY1" fmla="*/ 0 h 241504"/>
                <a:gd name="connsiteX2" fmla="*/ 1283330 w 1323581"/>
                <a:gd name="connsiteY2" fmla="*/ 0 h 241504"/>
                <a:gd name="connsiteX3" fmla="*/ 1323581 w 1323581"/>
                <a:gd name="connsiteY3" fmla="*/ 40251 h 241504"/>
                <a:gd name="connsiteX4" fmla="*/ 1323581 w 1323581"/>
                <a:gd name="connsiteY4" fmla="*/ 201253 h 241504"/>
                <a:gd name="connsiteX5" fmla="*/ 1283330 w 1323581"/>
                <a:gd name="connsiteY5" fmla="*/ 241504 h 241504"/>
                <a:gd name="connsiteX6" fmla="*/ 40251 w 1323581"/>
                <a:gd name="connsiteY6" fmla="*/ 241504 h 241504"/>
                <a:gd name="connsiteX7" fmla="*/ 0 w 1323581"/>
                <a:gd name="connsiteY7" fmla="*/ 201253 h 241504"/>
                <a:gd name="connsiteX8" fmla="*/ 0 w 1323581"/>
                <a:gd name="connsiteY8" fmla="*/ 40251 h 241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23581" h="241504">
                  <a:moveTo>
                    <a:pt x="0" y="40251"/>
                  </a:moveTo>
                  <a:cubicBezTo>
                    <a:pt x="0" y="18021"/>
                    <a:pt x="18021" y="0"/>
                    <a:pt x="40251" y="0"/>
                  </a:cubicBezTo>
                  <a:lnTo>
                    <a:pt x="1283330" y="0"/>
                  </a:lnTo>
                  <a:cubicBezTo>
                    <a:pt x="1305560" y="0"/>
                    <a:pt x="1323581" y="18021"/>
                    <a:pt x="1323581" y="40251"/>
                  </a:cubicBezTo>
                  <a:lnTo>
                    <a:pt x="1323581" y="201253"/>
                  </a:lnTo>
                  <a:cubicBezTo>
                    <a:pt x="1323581" y="223483"/>
                    <a:pt x="1305560" y="241504"/>
                    <a:pt x="1283330" y="241504"/>
                  </a:cubicBezTo>
                  <a:lnTo>
                    <a:pt x="40251" y="241504"/>
                  </a:lnTo>
                  <a:cubicBezTo>
                    <a:pt x="18021" y="241504"/>
                    <a:pt x="0" y="223483"/>
                    <a:pt x="0" y="201253"/>
                  </a:cubicBezTo>
                  <a:lnTo>
                    <a:pt x="0" y="40251"/>
                  </a:lnTo>
                  <a:close/>
                </a:path>
              </a:pathLst>
            </a:custGeom>
            <a:sp3d extrusionH="152250" prstMaterial="matte">
              <a:bevelT w="165100" prst="coolSlant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2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6095" tIns="8842" rIns="46095" bIns="8842" numCol="1" spcCol="1270" anchor="ctr" anchorCtr="0">
              <a:noAutofit/>
              <a:sp3d extrusionH="28000" prstMaterial="matte"/>
            </a:bodyPr>
            <a:lstStyle/>
            <a:p>
              <a:pPr defTabSz="400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900" b="1" dirty="0"/>
                <a:t>WIFI</a:t>
              </a:r>
              <a:endParaRPr lang="en-US" sz="900" b="1" dirty="0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8330207" y="3116499"/>
              <a:ext cx="1877332" cy="201600"/>
            </a:xfrm>
            <a:prstGeom prst="rect">
              <a:avLst/>
            </a:prstGeom>
            <a:sp3d z="-227350" prstMaterial="matte"/>
          </p:spPr>
          <p:style>
            <a:lnRef idx="1">
              <a:schemeClr val="accent5">
                <a:hueOff val="-168416"/>
                <a:satOff val="1401"/>
                <a:lumOff val="-3697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8" name="Forme libre 24"/>
            <p:cNvSpPr/>
            <p:nvPr/>
          </p:nvSpPr>
          <p:spPr>
            <a:xfrm>
              <a:off x="8424073" y="2998419"/>
              <a:ext cx="1314132" cy="236160"/>
            </a:xfrm>
            <a:custGeom>
              <a:avLst/>
              <a:gdLst>
                <a:gd name="connsiteX0" fmla="*/ 0 w 1314132"/>
                <a:gd name="connsiteY0" fmla="*/ 39361 h 236160"/>
                <a:gd name="connsiteX1" fmla="*/ 39361 w 1314132"/>
                <a:gd name="connsiteY1" fmla="*/ 0 h 236160"/>
                <a:gd name="connsiteX2" fmla="*/ 1274771 w 1314132"/>
                <a:gd name="connsiteY2" fmla="*/ 0 h 236160"/>
                <a:gd name="connsiteX3" fmla="*/ 1314132 w 1314132"/>
                <a:gd name="connsiteY3" fmla="*/ 39361 h 236160"/>
                <a:gd name="connsiteX4" fmla="*/ 1314132 w 1314132"/>
                <a:gd name="connsiteY4" fmla="*/ 196799 h 236160"/>
                <a:gd name="connsiteX5" fmla="*/ 1274771 w 1314132"/>
                <a:gd name="connsiteY5" fmla="*/ 236160 h 236160"/>
                <a:gd name="connsiteX6" fmla="*/ 39361 w 1314132"/>
                <a:gd name="connsiteY6" fmla="*/ 236160 h 236160"/>
                <a:gd name="connsiteX7" fmla="*/ 0 w 1314132"/>
                <a:gd name="connsiteY7" fmla="*/ 196799 h 236160"/>
                <a:gd name="connsiteX8" fmla="*/ 0 w 1314132"/>
                <a:gd name="connsiteY8" fmla="*/ 39361 h 236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132" h="236160">
                  <a:moveTo>
                    <a:pt x="0" y="39361"/>
                  </a:moveTo>
                  <a:cubicBezTo>
                    <a:pt x="0" y="17623"/>
                    <a:pt x="17623" y="0"/>
                    <a:pt x="39361" y="0"/>
                  </a:cubicBezTo>
                  <a:lnTo>
                    <a:pt x="1274771" y="0"/>
                  </a:lnTo>
                  <a:cubicBezTo>
                    <a:pt x="1296509" y="0"/>
                    <a:pt x="1314132" y="17623"/>
                    <a:pt x="1314132" y="39361"/>
                  </a:cubicBezTo>
                  <a:lnTo>
                    <a:pt x="1314132" y="196799"/>
                  </a:lnTo>
                  <a:cubicBezTo>
                    <a:pt x="1314132" y="218537"/>
                    <a:pt x="1296509" y="236160"/>
                    <a:pt x="1274771" y="236160"/>
                  </a:cubicBezTo>
                  <a:lnTo>
                    <a:pt x="39361" y="236160"/>
                  </a:lnTo>
                  <a:cubicBezTo>
                    <a:pt x="17623" y="236160"/>
                    <a:pt x="0" y="218537"/>
                    <a:pt x="0" y="196799"/>
                  </a:cubicBezTo>
                  <a:lnTo>
                    <a:pt x="0" y="39361"/>
                  </a:lnTo>
                  <a:close/>
                </a:path>
              </a:pathLst>
            </a:custGeom>
            <a:sp3d extrusionH="152250" prstMaterial="matte">
              <a:bevelT w="165100" prst="coolSlant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-168416"/>
                <a:satOff val="1401"/>
                <a:lumOff val="-3697"/>
                <a:alphaOff val="0"/>
              </a:schemeClr>
            </a:fillRef>
            <a:effectRef idx="2">
              <a:schemeClr val="accent5">
                <a:hueOff val="-168416"/>
                <a:satOff val="1401"/>
                <a:lumOff val="-3697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5899" tIns="8646" rIns="45899" bIns="8646" numCol="1" spcCol="1270" anchor="ctr" anchorCtr="0">
              <a:noAutofit/>
              <a:sp3d extrusionH="28000" prstMaterial="matte"/>
            </a:bodyPr>
            <a:lstStyle/>
            <a:p>
              <a:pPr defTabSz="400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900" b="1" dirty="0"/>
                <a:t>Protection</a:t>
              </a:r>
              <a:endParaRPr lang="en-US" sz="900" b="1" dirty="0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8330207" y="3479379"/>
              <a:ext cx="1877332" cy="201600"/>
            </a:xfrm>
            <a:prstGeom prst="rect">
              <a:avLst/>
            </a:prstGeom>
            <a:sp3d z="-227350" prstMaterial="matte"/>
          </p:spPr>
          <p:style>
            <a:lnRef idx="1">
              <a:schemeClr val="accent5">
                <a:hueOff val="-336832"/>
                <a:satOff val="2803"/>
                <a:lumOff val="-7395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0" name="Forme libre 26"/>
            <p:cNvSpPr/>
            <p:nvPr/>
          </p:nvSpPr>
          <p:spPr>
            <a:xfrm>
              <a:off x="8424073" y="3361299"/>
              <a:ext cx="1314132" cy="236160"/>
            </a:xfrm>
            <a:custGeom>
              <a:avLst/>
              <a:gdLst>
                <a:gd name="connsiteX0" fmla="*/ 0 w 1314132"/>
                <a:gd name="connsiteY0" fmla="*/ 39361 h 236160"/>
                <a:gd name="connsiteX1" fmla="*/ 39361 w 1314132"/>
                <a:gd name="connsiteY1" fmla="*/ 0 h 236160"/>
                <a:gd name="connsiteX2" fmla="*/ 1274771 w 1314132"/>
                <a:gd name="connsiteY2" fmla="*/ 0 h 236160"/>
                <a:gd name="connsiteX3" fmla="*/ 1314132 w 1314132"/>
                <a:gd name="connsiteY3" fmla="*/ 39361 h 236160"/>
                <a:gd name="connsiteX4" fmla="*/ 1314132 w 1314132"/>
                <a:gd name="connsiteY4" fmla="*/ 196799 h 236160"/>
                <a:gd name="connsiteX5" fmla="*/ 1274771 w 1314132"/>
                <a:gd name="connsiteY5" fmla="*/ 236160 h 236160"/>
                <a:gd name="connsiteX6" fmla="*/ 39361 w 1314132"/>
                <a:gd name="connsiteY6" fmla="*/ 236160 h 236160"/>
                <a:gd name="connsiteX7" fmla="*/ 0 w 1314132"/>
                <a:gd name="connsiteY7" fmla="*/ 196799 h 236160"/>
                <a:gd name="connsiteX8" fmla="*/ 0 w 1314132"/>
                <a:gd name="connsiteY8" fmla="*/ 39361 h 236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132" h="236160">
                  <a:moveTo>
                    <a:pt x="0" y="39361"/>
                  </a:moveTo>
                  <a:cubicBezTo>
                    <a:pt x="0" y="17623"/>
                    <a:pt x="17623" y="0"/>
                    <a:pt x="39361" y="0"/>
                  </a:cubicBezTo>
                  <a:lnTo>
                    <a:pt x="1274771" y="0"/>
                  </a:lnTo>
                  <a:cubicBezTo>
                    <a:pt x="1296509" y="0"/>
                    <a:pt x="1314132" y="17623"/>
                    <a:pt x="1314132" y="39361"/>
                  </a:cubicBezTo>
                  <a:lnTo>
                    <a:pt x="1314132" y="196799"/>
                  </a:lnTo>
                  <a:cubicBezTo>
                    <a:pt x="1314132" y="218537"/>
                    <a:pt x="1296509" y="236160"/>
                    <a:pt x="1274771" y="236160"/>
                  </a:cubicBezTo>
                  <a:lnTo>
                    <a:pt x="39361" y="236160"/>
                  </a:lnTo>
                  <a:cubicBezTo>
                    <a:pt x="17623" y="236160"/>
                    <a:pt x="0" y="218537"/>
                    <a:pt x="0" y="196799"/>
                  </a:cubicBezTo>
                  <a:lnTo>
                    <a:pt x="0" y="39361"/>
                  </a:lnTo>
                  <a:close/>
                </a:path>
              </a:pathLst>
            </a:custGeom>
            <a:sp3d extrusionH="152250" prstMaterial="matte">
              <a:bevelT w="165100" prst="coolSlant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-336832"/>
                <a:satOff val="2803"/>
                <a:lumOff val="-7395"/>
                <a:alphaOff val="0"/>
              </a:schemeClr>
            </a:fillRef>
            <a:effectRef idx="2">
              <a:schemeClr val="accent5">
                <a:hueOff val="-336832"/>
                <a:satOff val="2803"/>
                <a:lumOff val="-7395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5899" tIns="8646" rIns="45899" bIns="8646" numCol="1" spcCol="1270" anchor="ctr" anchorCtr="0">
              <a:noAutofit/>
              <a:sp3d extrusionH="28000" prstMaterial="matte"/>
            </a:bodyPr>
            <a:lstStyle/>
            <a:p>
              <a:pPr defTabSz="400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900" b="1" dirty="0"/>
                <a:t>Metering</a:t>
              </a:r>
              <a:endParaRPr lang="en-US" sz="900" b="1" dirty="0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8330207" y="3842259"/>
              <a:ext cx="1877332" cy="201600"/>
            </a:xfrm>
            <a:prstGeom prst="rect">
              <a:avLst/>
            </a:prstGeom>
            <a:sp3d z="-227350" prstMaterial="matte"/>
          </p:spPr>
          <p:style>
            <a:lnRef idx="1">
              <a:schemeClr val="accent5">
                <a:hueOff val="-505247"/>
                <a:satOff val="4204"/>
                <a:lumOff val="-11092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2" name="Forme libre 28"/>
            <p:cNvSpPr/>
            <p:nvPr/>
          </p:nvSpPr>
          <p:spPr>
            <a:xfrm>
              <a:off x="8424073" y="3724179"/>
              <a:ext cx="1314132" cy="236160"/>
            </a:xfrm>
            <a:custGeom>
              <a:avLst/>
              <a:gdLst>
                <a:gd name="connsiteX0" fmla="*/ 0 w 1314132"/>
                <a:gd name="connsiteY0" fmla="*/ 39361 h 236160"/>
                <a:gd name="connsiteX1" fmla="*/ 39361 w 1314132"/>
                <a:gd name="connsiteY1" fmla="*/ 0 h 236160"/>
                <a:gd name="connsiteX2" fmla="*/ 1274771 w 1314132"/>
                <a:gd name="connsiteY2" fmla="*/ 0 h 236160"/>
                <a:gd name="connsiteX3" fmla="*/ 1314132 w 1314132"/>
                <a:gd name="connsiteY3" fmla="*/ 39361 h 236160"/>
                <a:gd name="connsiteX4" fmla="*/ 1314132 w 1314132"/>
                <a:gd name="connsiteY4" fmla="*/ 196799 h 236160"/>
                <a:gd name="connsiteX5" fmla="*/ 1274771 w 1314132"/>
                <a:gd name="connsiteY5" fmla="*/ 236160 h 236160"/>
                <a:gd name="connsiteX6" fmla="*/ 39361 w 1314132"/>
                <a:gd name="connsiteY6" fmla="*/ 236160 h 236160"/>
                <a:gd name="connsiteX7" fmla="*/ 0 w 1314132"/>
                <a:gd name="connsiteY7" fmla="*/ 196799 h 236160"/>
                <a:gd name="connsiteX8" fmla="*/ 0 w 1314132"/>
                <a:gd name="connsiteY8" fmla="*/ 39361 h 236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132" h="236160">
                  <a:moveTo>
                    <a:pt x="0" y="39361"/>
                  </a:moveTo>
                  <a:cubicBezTo>
                    <a:pt x="0" y="17623"/>
                    <a:pt x="17623" y="0"/>
                    <a:pt x="39361" y="0"/>
                  </a:cubicBezTo>
                  <a:lnTo>
                    <a:pt x="1274771" y="0"/>
                  </a:lnTo>
                  <a:cubicBezTo>
                    <a:pt x="1296509" y="0"/>
                    <a:pt x="1314132" y="17623"/>
                    <a:pt x="1314132" y="39361"/>
                  </a:cubicBezTo>
                  <a:lnTo>
                    <a:pt x="1314132" y="196799"/>
                  </a:lnTo>
                  <a:cubicBezTo>
                    <a:pt x="1314132" y="218537"/>
                    <a:pt x="1296509" y="236160"/>
                    <a:pt x="1274771" y="236160"/>
                  </a:cubicBezTo>
                  <a:lnTo>
                    <a:pt x="39361" y="236160"/>
                  </a:lnTo>
                  <a:cubicBezTo>
                    <a:pt x="17623" y="236160"/>
                    <a:pt x="0" y="218537"/>
                    <a:pt x="0" y="196799"/>
                  </a:cubicBezTo>
                  <a:lnTo>
                    <a:pt x="0" y="39361"/>
                  </a:lnTo>
                  <a:close/>
                </a:path>
              </a:pathLst>
            </a:custGeom>
            <a:sp3d extrusionH="152250" prstMaterial="matte">
              <a:bevelT w="165100" prst="coolSlant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-505247"/>
                <a:satOff val="4204"/>
                <a:lumOff val="-11092"/>
                <a:alphaOff val="0"/>
              </a:schemeClr>
            </a:fillRef>
            <a:effectRef idx="2">
              <a:schemeClr val="accent5">
                <a:hueOff val="-505247"/>
                <a:satOff val="4204"/>
                <a:lumOff val="-11092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5899" tIns="8646" rIns="45899" bIns="8646" numCol="1" spcCol="1270" anchor="ctr" anchorCtr="0">
              <a:noAutofit/>
              <a:sp3d extrusionH="28000" prstMaterial="matte"/>
            </a:bodyPr>
            <a:lstStyle/>
            <a:p>
              <a:pPr defTabSz="400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900" b="1" dirty="0"/>
                <a:t>RTU</a:t>
              </a:r>
              <a:endParaRPr lang="en-US" sz="900" b="1" dirty="0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8330207" y="4205139"/>
              <a:ext cx="1877332" cy="201600"/>
            </a:xfrm>
            <a:prstGeom prst="rect">
              <a:avLst/>
            </a:prstGeom>
            <a:sp3d z="-227350" prstMaterial="matte"/>
          </p:spPr>
          <p:style>
            <a:lnRef idx="1">
              <a:schemeClr val="accent5">
                <a:hueOff val="-673663"/>
                <a:satOff val="5606"/>
                <a:lumOff val="-1479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4" name="Forme libre 30"/>
            <p:cNvSpPr/>
            <p:nvPr/>
          </p:nvSpPr>
          <p:spPr>
            <a:xfrm>
              <a:off x="8424073" y="4087059"/>
              <a:ext cx="1314132" cy="236160"/>
            </a:xfrm>
            <a:custGeom>
              <a:avLst/>
              <a:gdLst>
                <a:gd name="connsiteX0" fmla="*/ 0 w 1314132"/>
                <a:gd name="connsiteY0" fmla="*/ 39361 h 236160"/>
                <a:gd name="connsiteX1" fmla="*/ 39361 w 1314132"/>
                <a:gd name="connsiteY1" fmla="*/ 0 h 236160"/>
                <a:gd name="connsiteX2" fmla="*/ 1274771 w 1314132"/>
                <a:gd name="connsiteY2" fmla="*/ 0 h 236160"/>
                <a:gd name="connsiteX3" fmla="*/ 1314132 w 1314132"/>
                <a:gd name="connsiteY3" fmla="*/ 39361 h 236160"/>
                <a:gd name="connsiteX4" fmla="*/ 1314132 w 1314132"/>
                <a:gd name="connsiteY4" fmla="*/ 196799 h 236160"/>
                <a:gd name="connsiteX5" fmla="*/ 1274771 w 1314132"/>
                <a:gd name="connsiteY5" fmla="*/ 236160 h 236160"/>
                <a:gd name="connsiteX6" fmla="*/ 39361 w 1314132"/>
                <a:gd name="connsiteY6" fmla="*/ 236160 h 236160"/>
                <a:gd name="connsiteX7" fmla="*/ 0 w 1314132"/>
                <a:gd name="connsiteY7" fmla="*/ 196799 h 236160"/>
                <a:gd name="connsiteX8" fmla="*/ 0 w 1314132"/>
                <a:gd name="connsiteY8" fmla="*/ 39361 h 236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132" h="236160">
                  <a:moveTo>
                    <a:pt x="0" y="39361"/>
                  </a:moveTo>
                  <a:cubicBezTo>
                    <a:pt x="0" y="17623"/>
                    <a:pt x="17623" y="0"/>
                    <a:pt x="39361" y="0"/>
                  </a:cubicBezTo>
                  <a:lnTo>
                    <a:pt x="1274771" y="0"/>
                  </a:lnTo>
                  <a:cubicBezTo>
                    <a:pt x="1296509" y="0"/>
                    <a:pt x="1314132" y="17623"/>
                    <a:pt x="1314132" y="39361"/>
                  </a:cubicBezTo>
                  <a:lnTo>
                    <a:pt x="1314132" y="196799"/>
                  </a:lnTo>
                  <a:cubicBezTo>
                    <a:pt x="1314132" y="218537"/>
                    <a:pt x="1296509" y="236160"/>
                    <a:pt x="1274771" y="236160"/>
                  </a:cubicBezTo>
                  <a:lnTo>
                    <a:pt x="39361" y="236160"/>
                  </a:lnTo>
                  <a:cubicBezTo>
                    <a:pt x="17623" y="236160"/>
                    <a:pt x="0" y="218537"/>
                    <a:pt x="0" y="196799"/>
                  </a:cubicBezTo>
                  <a:lnTo>
                    <a:pt x="0" y="39361"/>
                  </a:lnTo>
                  <a:close/>
                </a:path>
              </a:pathLst>
            </a:custGeom>
            <a:sp3d extrusionH="152250" prstMaterial="matte">
              <a:bevelT w="165100" prst="coolSlant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-673663"/>
                <a:satOff val="5606"/>
                <a:lumOff val="-14790"/>
                <a:alphaOff val="0"/>
              </a:schemeClr>
            </a:fillRef>
            <a:effectRef idx="2">
              <a:schemeClr val="accent5">
                <a:hueOff val="-673663"/>
                <a:satOff val="5606"/>
                <a:lumOff val="-1479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5899" tIns="8646" rIns="45899" bIns="8646" numCol="1" spcCol="1270" anchor="ctr" anchorCtr="0">
              <a:noAutofit/>
              <a:sp3d extrusionH="28000" prstMaterial="matte"/>
            </a:bodyPr>
            <a:lstStyle/>
            <a:p>
              <a:pPr defTabSz="400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900" b="1" dirty="0"/>
                <a:t>Voice</a:t>
              </a:r>
              <a:endParaRPr lang="en-US" sz="900" b="1" dirty="0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8330207" y="4568019"/>
              <a:ext cx="1877332" cy="201600"/>
            </a:xfrm>
            <a:prstGeom prst="rect">
              <a:avLst/>
            </a:prstGeom>
            <a:sp3d z="-227350" prstMaterial="matte"/>
          </p:spPr>
          <p:style>
            <a:lnRef idx="1">
              <a:schemeClr val="accent5">
                <a:hueOff val="-842079"/>
                <a:satOff val="7007"/>
                <a:lumOff val="-18487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6" name="Forme libre 32"/>
            <p:cNvSpPr/>
            <p:nvPr/>
          </p:nvSpPr>
          <p:spPr>
            <a:xfrm>
              <a:off x="8424073" y="4449939"/>
              <a:ext cx="1314132" cy="236160"/>
            </a:xfrm>
            <a:custGeom>
              <a:avLst/>
              <a:gdLst>
                <a:gd name="connsiteX0" fmla="*/ 0 w 1314132"/>
                <a:gd name="connsiteY0" fmla="*/ 39361 h 236160"/>
                <a:gd name="connsiteX1" fmla="*/ 39361 w 1314132"/>
                <a:gd name="connsiteY1" fmla="*/ 0 h 236160"/>
                <a:gd name="connsiteX2" fmla="*/ 1274771 w 1314132"/>
                <a:gd name="connsiteY2" fmla="*/ 0 h 236160"/>
                <a:gd name="connsiteX3" fmla="*/ 1314132 w 1314132"/>
                <a:gd name="connsiteY3" fmla="*/ 39361 h 236160"/>
                <a:gd name="connsiteX4" fmla="*/ 1314132 w 1314132"/>
                <a:gd name="connsiteY4" fmla="*/ 196799 h 236160"/>
                <a:gd name="connsiteX5" fmla="*/ 1274771 w 1314132"/>
                <a:gd name="connsiteY5" fmla="*/ 236160 h 236160"/>
                <a:gd name="connsiteX6" fmla="*/ 39361 w 1314132"/>
                <a:gd name="connsiteY6" fmla="*/ 236160 h 236160"/>
                <a:gd name="connsiteX7" fmla="*/ 0 w 1314132"/>
                <a:gd name="connsiteY7" fmla="*/ 196799 h 236160"/>
                <a:gd name="connsiteX8" fmla="*/ 0 w 1314132"/>
                <a:gd name="connsiteY8" fmla="*/ 39361 h 236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132" h="236160">
                  <a:moveTo>
                    <a:pt x="0" y="39361"/>
                  </a:moveTo>
                  <a:cubicBezTo>
                    <a:pt x="0" y="17623"/>
                    <a:pt x="17623" y="0"/>
                    <a:pt x="39361" y="0"/>
                  </a:cubicBezTo>
                  <a:lnTo>
                    <a:pt x="1274771" y="0"/>
                  </a:lnTo>
                  <a:cubicBezTo>
                    <a:pt x="1296509" y="0"/>
                    <a:pt x="1314132" y="17623"/>
                    <a:pt x="1314132" y="39361"/>
                  </a:cubicBezTo>
                  <a:lnTo>
                    <a:pt x="1314132" y="196799"/>
                  </a:lnTo>
                  <a:cubicBezTo>
                    <a:pt x="1314132" y="218537"/>
                    <a:pt x="1296509" y="236160"/>
                    <a:pt x="1274771" y="236160"/>
                  </a:cubicBezTo>
                  <a:lnTo>
                    <a:pt x="39361" y="236160"/>
                  </a:lnTo>
                  <a:cubicBezTo>
                    <a:pt x="17623" y="236160"/>
                    <a:pt x="0" y="218537"/>
                    <a:pt x="0" y="196799"/>
                  </a:cubicBezTo>
                  <a:lnTo>
                    <a:pt x="0" y="39361"/>
                  </a:lnTo>
                  <a:close/>
                </a:path>
              </a:pathLst>
            </a:custGeom>
            <a:sp3d extrusionH="152250" prstMaterial="matte">
              <a:bevelT w="165100" prst="coolSlant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-842079"/>
                <a:satOff val="7007"/>
                <a:lumOff val="-18487"/>
                <a:alphaOff val="0"/>
              </a:schemeClr>
            </a:fillRef>
            <a:effectRef idx="2">
              <a:schemeClr val="accent5">
                <a:hueOff val="-842079"/>
                <a:satOff val="7007"/>
                <a:lumOff val="-18487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5899" tIns="8646" rIns="45899" bIns="8646" numCol="1" spcCol="1270" anchor="ctr" anchorCtr="0">
              <a:noAutofit/>
              <a:sp3d extrusionH="28000" prstMaterial="matte"/>
            </a:bodyPr>
            <a:lstStyle/>
            <a:p>
              <a:pPr defTabSz="400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900" b="1" dirty="0"/>
                <a:t>Video</a:t>
              </a:r>
              <a:endParaRPr lang="en-US" sz="900" b="1" dirty="0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8330207" y="4930899"/>
              <a:ext cx="1877332" cy="201600"/>
            </a:xfrm>
            <a:prstGeom prst="rect">
              <a:avLst/>
            </a:prstGeom>
            <a:sp3d z="-227350" prstMaterial="matte"/>
          </p:spPr>
          <p:style>
            <a:lnRef idx="1">
              <a:schemeClr val="accent5">
                <a:hueOff val="-1010495"/>
                <a:satOff val="8409"/>
                <a:lumOff val="-22185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8" name="Forme libre 34"/>
            <p:cNvSpPr/>
            <p:nvPr/>
          </p:nvSpPr>
          <p:spPr>
            <a:xfrm>
              <a:off x="8424073" y="4812819"/>
              <a:ext cx="1314132" cy="236160"/>
            </a:xfrm>
            <a:custGeom>
              <a:avLst/>
              <a:gdLst>
                <a:gd name="connsiteX0" fmla="*/ 0 w 1314132"/>
                <a:gd name="connsiteY0" fmla="*/ 39361 h 236160"/>
                <a:gd name="connsiteX1" fmla="*/ 39361 w 1314132"/>
                <a:gd name="connsiteY1" fmla="*/ 0 h 236160"/>
                <a:gd name="connsiteX2" fmla="*/ 1274771 w 1314132"/>
                <a:gd name="connsiteY2" fmla="*/ 0 h 236160"/>
                <a:gd name="connsiteX3" fmla="*/ 1314132 w 1314132"/>
                <a:gd name="connsiteY3" fmla="*/ 39361 h 236160"/>
                <a:gd name="connsiteX4" fmla="*/ 1314132 w 1314132"/>
                <a:gd name="connsiteY4" fmla="*/ 196799 h 236160"/>
                <a:gd name="connsiteX5" fmla="*/ 1274771 w 1314132"/>
                <a:gd name="connsiteY5" fmla="*/ 236160 h 236160"/>
                <a:gd name="connsiteX6" fmla="*/ 39361 w 1314132"/>
                <a:gd name="connsiteY6" fmla="*/ 236160 h 236160"/>
                <a:gd name="connsiteX7" fmla="*/ 0 w 1314132"/>
                <a:gd name="connsiteY7" fmla="*/ 196799 h 236160"/>
                <a:gd name="connsiteX8" fmla="*/ 0 w 1314132"/>
                <a:gd name="connsiteY8" fmla="*/ 39361 h 236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132" h="236160">
                  <a:moveTo>
                    <a:pt x="0" y="39361"/>
                  </a:moveTo>
                  <a:cubicBezTo>
                    <a:pt x="0" y="17623"/>
                    <a:pt x="17623" y="0"/>
                    <a:pt x="39361" y="0"/>
                  </a:cubicBezTo>
                  <a:lnTo>
                    <a:pt x="1274771" y="0"/>
                  </a:lnTo>
                  <a:cubicBezTo>
                    <a:pt x="1296509" y="0"/>
                    <a:pt x="1314132" y="17623"/>
                    <a:pt x="1314132" y="39361"/>
                  </a:cubicBezTo>
                  <a:lnTo>
                    <a:pt x="1314132" y="196799"/>
                  </a:lnTo>
                  <a:cubicBezTo>
                    <a:pt x="1314132" y="218537"/>
                    <a:pt x="1296509" y="236160"/>
                    <a:pt x="1274771" y="236160"/>
                  </a:cubicBezTo>
                  <a:lnTo>
                    <a:pt x="39361" y="236160"/>
                  </a:lnTo>
                  <a:cubicBezTo>
                    <a:pt x="17623" y="236160"/>
                    <a:pt x="0" y="218537"/>
                    <a:pt x="0" y="196799"/>
                  </a:cubicBezTo>
                  <a:lnTo>
                    <a:pt x="0" y="39361"/>
                  </a:lnTo>
                  <a:close/>
                </a:path>
              </a:pathLst>
            </a:custGeom>
            <a:sp3d extrusionH="152250" prstMaterial="matte">
              <a:bevelT w="165100" prst="coolSlant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-1010495"/>
                <a:satOff val="8409"/>
                <a:lumOff val="-22185"/>
                <a:alphaOff val="0"/>
              </a:schemeClr>
            </a:fillRef>
            <a:effectRef idx="2">
              <a:schemeClr val="accent5">
                <a:hueOff val="-1010495"/>
                <a:satOff val="8409"/>
                <a:lumOff val="-22185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5899" tIns="8646" rIns="45899" bIns="8646" numCol="1" spcCol="1270" anchor="ctr" anchorCtr="0">
              <a:noAutofit/>
              <a:sp3d extrusionH="28000" prstMaterial="matte"/>
            </a:bodyPr>
            <a:lstStyle/>
            <a:p>
              <a:pPr defTabSz="400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900" b="1" dirty="0"/>
                <a:t>RS232</a:t>
              </a:r>
              <a:endParaRPr lang="en-US" sz="900" b="1" dirty="0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8330207" y="5293779"/>
              <a:ext cx="1877332" cy="201600"/>
            </a:xfrm>
            <a:prstGeom prst="rect">
              <a:avLst/>
            </a:prstGeom>
            <a:sp3d z="-227350" prstMaterial="matte"/>
          </p:spPr>
          <p:style>
            <a:lnRef idx="1">
              <a:schemeClr val="accent5">
                <a:hueOff val="-1178911"/>
                <a:satOff val="9810"/>
                <a:lumOff val="-25882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50" name="Forme libre 36"/>
            <p:cNvSpPr/>
            <p:nvPr/>
          </p:nvSpPr>
          <p:spPr>
            <a:xfrm>
              <a:off x="8424073" y="5175699"/>
              <a:ext cx="1314132" cy="236160"/>
            </a:xfrm>
            <a:custGeom>
              <a:avLst/>
              <a:gdLst>
                <a:gd name="connsiteX0" fmla="*/ 0 w 1314132"/>
                <a:gd name="connsiteY0" fmla="*/ 39361 h 236160"/>
                <a:gd name="connsiteX1" fmla="*/ 39361 w 1314132"/>
                <a:gd name="connsiteY1" fmla="*/ 0 h 236160"/>
                <a:gd name="connsiteX2" fmla="*/ 1274771 w 1314132"/>
                <a:gd name="connsiteY2" fmla="*/ 0 h 236160"/>
                <a:gd name="connsiteX3" fmla="*/ 1314132 w 1314132"/>
                <a:gd name="connsiteY3" fmla="*/ 39361 h 236160"/>
                <a:gd name="connsiteX4" fmla="*/ 1314132 w 1314132"/>
                <a:gd name="connsiteY4" fmla="*/ 196799 h 236160"/>
                <a:gd name="connsiteX5" fmla="*/ 1274771 w 1314132"/>
                <a:gd name="connsiteY5" fmla="*/ 236160 h 236160"/>
                <a:gd name="connsiteX6" fmla="*/ 39361 w 1314132"/>
                <a:gd name="connsiteY6" fmla="*/ 236160 h 236160"/>
                <a:gd name="connsiteX7" fmla="*/ 0 w 1314132"/>
                <a:gd name="connsiteY7" fmla="*/ 196799 h 236160"/>
                <a:gd name="connsiteX8" fmla="*/ 0 w 1314132"/>
                <a:gd name="connsiteY8" fmla="*/ 39361 h 236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132" h="236160">
                  <a:moveTo>
                    <a:pt x="0" y="39361"/>
                  </a:moveTo>
                  <a:cubicBezTo>
                    <a:pt x="0" y="17623"/>
                    <a:pt x="17623" y="0"/>
                    <a:pt x="39361" y="0"/>
                  </a:cubicBezTo>
                  <a:lnTo>
                    <a:pt x="1274771" y="0"/>
                  </a:lnTo>
                  <a:cubicBezTo>
                    <a:pt x="1296509" y="0"/>
                    <a:pt x="1314132" y="17623"/>
                    <a:pt x="1314132" y="39361"/>
                  </a:cubicBezTo>
                  <a:lnTo>
                    <a:pt x="1314132" y="196799"/>
                  </a:lnTo>
                  <a:cubicBezTo>
                    <a:pt x="1314132" y="218537"/>
                    <a:pt x="1296509" y="236160"/>
                    <a:pt x="1274771" y="236160"/>
                  </a:cubicBezTo>
                  <a:lnTo>
                    <a:pt x="39361" y="236160"/>
                  </a:lnTo>
                  <a:cubicBezTo>
                    <a:pt x="17623" y="236160"/>
                    <a:pt x="0" y="218537"/>
                    <a:pt x="0" y="196799"/>
                  </a:cubicBezTo>
                  <a:lnTo>
                    <a:pt x="0" y="39361"/>
                  </a:lnTo>
                  <a:close/>
                </a:path>
              </a:pathLst>
            </a:custGeom>
            <a:sp3d extrusionH="152250" prstMaterial="matte">
              <a:bevelT w="165100" prst="coolSlant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-1178911"/>
                <a:satOff val="9810"/>
                <a:lumOff val="-25882"/>
                <a:alphaOff val="0"/>
              </a:schemeClr>
            </a:fillRef>
            <a:effectRef idx="2">
              <a:schemeClr val="accent5">
                <a:hueOff val="-1178911"/>
                <a:satOff val="9810"/>
                <a:lumOff val="-25882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5899" tIns="8646" rIns="45899" bIns="8646" numCol="1" spcCol="1270" anchor="ctr" anchorCtr="0">
              <a:noAutofit/>
              <a:sp3d extrusionH="28000" prstMaterial="matte"/>
            </a:bodyPr>
            <a:lstStyle/>
            <a:p>
              <a:pPr defTabSz="400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900" b="1" dirty="0"/>
                <a:t>TDM over PSN</a:t>
              </a:r>
              <a:endParaRPr lang="en-US" sz="900" b="1" dirty="0"/>
            </a:p>
          </p:txBody>
        </p:sp>
      </p:grpSp>
      <p:cxnSp>
        <p:nvCxnSpPr>
          <p:cNvPr id="51" name="Connecteur droit 83"/>
          <p:cNvCxnSpPr/>
          <p:nvPr/>
        </p:nvCxnSpPr>
        <p:spPr>
          <a:xfrm flipV="1">
            <a:off x="5756671" y="3008510"/>
            <a:ext cx="495819" cy="35748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2" name="Connecteur droit 84"/>
          <p:cNvCxnSpPr/>
          <p:nvPr/>
        </p:nvCxnSpPr>
        <p:spPr>
          <a:xfrm>
            <a:off x="5782208" y="3093946"/>
            <a:ext cx="470282" cy="156828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3" name="Connecteur droit 85"/>
          <p:cNvCxnSpPr/>
          <p:nvPr/>
        </p:nvCxnSpPr>
        <p:spPr>
          <a:xfrm>
            <a:off x="5756671" y="3133356"/>
            <a:ext cx="495819" cy="389635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4" name="Connecteur droit 86"/>
          <p:cNvCxnSpPr/>
          <p:nvPr/>
        </p:nvCxnSpPr>
        <p:spPr>
          <a:xfrm>
            <a:off x="5756671" y="3203596"/>
            <a:ext cx="495819" cy="600218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5" name="Connecteur droit 87"/>
          <p:cNvCxnSpPr/>
          <p:nvPr/>
        </p:nvCxnSpPr>
        <p:spPr>
          <a:xfrm>
            <a:off x="5756671" y="3286324"/>
            <a:ext cx="495819" cy="799313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6" name="Connecteur droit 88"/>
          <p:cNvCxnSpPr/>
          <p:nvPr/>
        </p:nvCxnSpPr>
        <p:spPr>
          <a:xfrm>
            <a:off x="5756671" y="3375011"/>
            <a:ext cx="495819" cy="968463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7" name="Connecteur droit 89"/>
          <p:cNvCxnSpPr/>
          <p:nvPr/>
        </p:nvCxnSpPr>
        <p:spPr>
          <a:xfrm>
            <a:off x="5712660" y="3416288"/>
            <a:ext cx="539830" cy="1192937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8" name="Connecteur droit 90"/>
          <p:cNvCxnSpPr/>
          <p:nvPr/>
        </p:nvCxnSpPr>
        <p:spPr>
          <a:xfrm>
            <a:off x="5664069" y="3472361"/>
            <a:ext cx="588421" cy="1428135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59" name="Image 78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4318" y="2855866"/>
            <a:ext cx="376707" cy="6954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000000">
                <a:alpha val="65000"/>
              </a:srgbClr>
            </a:outerShdw>
          </a:effectLst>
        </p:spPr>
      </p:pic>
      <p:grpSp>
        <p:nvGrpSpPr>
          <p:cNvPr id="60" name="Groupe 91"/>
          <p:cNvGrpSpPr/>
          <p:nvPr/>
        </p:nvGrpSpPr>
        <p:grpSpPr>
          <a:xfrm>
            <a:off x="7914465" y="4540874"/>
            <a:ext cx="813670" cy="181128"/>
            <a:chOff x="117879" y="21614"/>
            <a:chExt cx="1662176" cy="241504"/>
          </a:xfrm>
        </p:grpSpPr>
        <p:sp>
          <p:nvSpPr>
            <p:cNvPr id="61" name="Rectangle à coins arrondis 92"/>
            <p:cNvSpPr/>
            <p:nvPr/>
          </p:nvSpPr>
          <p:spPr>
            <a:xfrm>
              <a:off x="117879" y="21614"/>
              <a:ext cx="1662176" cy="241504"/>
            </a:xfrm>
            <a:prstGeom prst="roundRect">
              <a:avLst/>
            </a:prstGeom>
            <a:sp3d extrusionH="152250" prstMaterial="matte">
              <a:bevelT w="165100" prst="coolSlant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2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2" name="Rectangle 61"/>
            <p:cNvSpPr/>
            <p:nvPr/>
          </p:nvSpPr>
          <p:spPr>
            <a:xfrm>
              <a:off x="129668" y="33403"/>
              <a:ext cx="1638598" cy="21792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6784" tIns="0" rIns="46784" bIns="0" numCol="1" spcCol="1270" anchor="ctr" anchorCtr="0">
              <a:noAutofit/>
              <a:sp3d extrusionH="28000" prstMaterial="matte"/>
            </a:bodyPr>
            <a:lstStyle/>
            <a:p>
              <a:pPr defTabSz="400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900" b="1" dirty="0"/>
                <a:t>RTU / RS232</a:t>
              </a:r>
              <a:endParaRPr lang="en-US" sz="900" b="1" dirty="0"/>
            </a:p>
          </p:txBody>
        </p:sp>
      </p:grpSp>
      <p:grpSp>
        <p:nvGrpSpPr>
          <p:cNvPr id="63" name="Groupe 94"/>
          <p:cNvGrpSpPr/>
          <p:nvPr/>
        </p:nvGrpSpPr>
        <p:grpSpPr>
          <a:xfrm>
            <a:off x="7908695" y="4799054"/>
            <a:ext cx="418490" cy="181128"/>
            <a:chOff x="117879" y="21614"/>
            <a:chExt cx="1662176" cy="241504"/>
          </a:xfrm>
        </p:grpSpPr>
        <p:sp>
          <p:nvSpPr>
            <p:cNvPr id="64" name="Rectangle à coins arrondis 95"/>
            <p:cNvSpPr/>
            <p:nvPr/>
          </p:nvSpPr>
          <p:spPr>
            <a:xfrm>
              <a:off x="117879" y="21614"/>
              <a:ext cx="1662176" cy="241504"/>
            </a:xfrm>
            <a:prstGeom prst="roundRect">
              <a:avLst/>
            </a:prstGeom>
            <a:sp3d extrusionH="152250" prstMaterial="matte">
              <a:bevelT w="165100" prst="coolSlant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2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5" name="Rectangle 64"/>
            <p:cNvSpPr/>
            <p:nvPr/>
          </p:nvSpPr>
          <p:spPr>
            <a:xfrm>
              <a:off x="129668" y="33403"/>
              <a:ext cx="1638598" cy="21792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6784" tIns="0" rIns="46784" bIns="0" numCol="1" spcCol="1270" anchor="ctr" anchorCtr="0">
              <a:noAutofit/>
              <a:sp3d extrusionH="28000" prstMaterial="matte"/>
            </a:bodyPr>
            <a:lstStyle/>
            <a:p>
              <a:pPr defTabSz="400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900" b="1" dirty="0"/>
                <a:t>TDM</a:t>
              </a:r>
              <a:endParaRPr lang="en-US" sz="900" b="1" dirty="0"/>
            </a:p>
          </p:txBody>
        </p:sp>
      </p:grpSp>
      <p:pic>
        <p:nvPicPr>
          <p:cNvPr id="66" name="Image 104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1640" y="2776855"/>
            <a:ext cx="392776" cy="3927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000000">
                <a:alpha val="65000"/>
              </a:srgbClr>
            </a:outerShdw>
          </a:effectLst>
        </p:spPr>
      </p:pic>
      <p:pic>
        <p:nvPicPr>
          <p:cNvPr id="67" name="Image 105"/>
          <p:cNvPicPr>
            <a:picLocks noChangeAspect="1"/>
          </p:cNvPicPr>
          <p:nvPr/>
        </p:nvPicPr>
        <p:blipFill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3000" y="3742816"/>
            <a:ext cx="650056" cy="3686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000000">
                <a:alpha val="65000"/>
              </a:srgbClr>
            </a:outerShdw>
          </a:effectLst>
        </p:spPr>
      </p:pic>
      <p:pic>
        <p:nvPicPr>
          <p:cNvPr id="68" name="Image 18"/>
          <p:cNvPicPr>
            <a:picLocks noChangeAspect="1"/>
          </p:cNvPicPr>
          <p:nvPr/>
        </p:nvPicPr>
        <p:blipFill>
          <a:blip r:embed="rId5" cstate="print">
            <a:duotone>
              <a:schemeClr val="accent5">
                <a:shade val="45000"/>
                <a:satMod val="135000"/>
              </a:schemeClr>
              <a:prstClr val="white"/>
            </a:duotone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5928" y="4188255"/>
            <a:ext cx="324198" cy="2752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000000">
                <a:alpha val="65000"/>
              </a:srgbClr>
            </a:outerShdw>
          </a:effectLst>
        </p:spPr>
      </p:pic>
      <p:pic>
        <p:nvPicPr>
          <p:cNvPr id="69" name="Image 19"/>
          <p:cNvPicPr>
            <a:picLocks noChangeAspect="1"/>
          </p:cNvPicPr>
          <p:nvPr/>
        </p:nvPicPr>
        <p:blipFill>
          <a:blip r:embed="rId6" cstate="print">
            <a:duotone>
              <a:schemeClr val="accent5">
                <a:shade val="45000"/>
                <a:satMod val="135000"/>
              </a:schemeClr>
              <a:prstClr val="white"/>
            </a:duotone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4592" y="3266929"/>
            <a:ext cx="486872" cy="3477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000000">
                <a:alpha val="65000"/>
              </a:srgbClr>
            </a:outerShdw>
          </a:effectLst>
        </p:spPr>
      </p:pic>
      <p:sp>
        <p:nvSpPr>
          <p:cNvPr id="70" name="Rectangle 69"/>
          <p:cNvSpPr/>
          <p:nvPr/>
        </p:nvSpPr>
        <p:spPr>
          <a:xfrm>
            <a:off x="0" y="0"/>
            <a:ext cx="9144000" cy="376133"/>
          </a:xfrm>
          <a:prstGeom prst="rect">
            <a:avLst/>
          </a:prstGeom>
          <a:solidFill>
            <a:srgbClr val="004D85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 err="1" smtClean="0">
                <a:latin typeface="Californian FB" pitchFamily="18" charset="0"/>
                <a:cs typeface="B Koodak" pitchFamily="2" charset="-78"/>
              </a:rPr>
              <a:t>Barsam</a:t>
            </a:r>
            <a:r>
              <a:rPr lang="en-US" sz="1400" b="1" dirty="0" smtClean="0">
                <a:latin typeface="Californian FB" pitchFamily="18" charset="0"/>
                <a:cs typeface="B Koodak" pitchFamily="2" charset="-78"/>
              </a:rPr>
              <a:t> Global System</a:t>
            </a:r>
            <a:endParaRPr lang="en-US" sz="1400" b="1" dirty="0">
              <a:latin typeface="Californian FB" pitchFamily="18" charset="0"/>
              <a:cs typeface="B Koodak" pitchFamily="2" charset="-78"/>
            </a:endParaRPr>
          </a:p>
        </p:txBody>
      </p:sp>
      <p:sp>
        <p:nvSpPr>
          <p:cNvPr id="71" name="Rectangle 70"/>
          <p:cNvSpPr/>
          <p:nvPr/>
        </p:nvSpPr>
        <p:spPr>
          <a:xfrm>
            <a:off x="0" y="6572759"/>
            <a:ext cx="9144000" cy="253701"/>
          </a:xfrm>
          <a:prstGeom prst="rect">
            <a:avLst/>
          </a:prstGeom>
          <a:solidFill>
            <a:srgbClr val="004D85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/>
          <p:cNvSpPr/>
          <p:nvPr/>
        </p:nvSpPr>
        <p:spPr>
          <a:xfrm>
            <a:off x="0" y="376133"/>
            <a:ext cx="9144000" cy="113942"/>
          </a:xfrm>
          <a:prstGeom prst="rect">
            <a:avLst/>
          </a:prstGeom>
          <a:solidFill>
            <a:srgbClr val="F5821F"/>
          </a:solidFill>
          <a:ln>
            <a:solidFill>
              <a:srgbClr val="F582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480380"/>
      </p:ext>
    </p:extLst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4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4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40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40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40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40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40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40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40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4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40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40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4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4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4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4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4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4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4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4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4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4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4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4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4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4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4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4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4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4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4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nodeType="with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4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4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4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4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4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4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4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4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4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  <p:bldP spid="25" grpId="0"/>
      <p:bldP spid="26" grpId="0" animBg="1"/>
      <p:bldP spid="27" grpId="0"/>
      <p:bldP spid="28" grpId="0" animBg="1"/>
      <p:bldP spid="29" grpId="0"/>
      <p:bldP spid="32" grpId="0"/>
      <p:bldP spid="33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>
          <a:xfrm>
            <a:off x="6986752" y="6463684"/>
            <a:ext cx="2133600" cy="365125"/>
          </a:xfrm>
        </p:spPr>
        <p:txBody>
          <a:bodyPr/>
          <a:lstStyle/>
          <a:p>
            <a:fld id="{74F95225-1B57-4D03-B811-B389AA09464E}" type="slidenum">
              <a:rPr lang="en-US" sz="1400" b="1" smtClean="0"/>
              <a:pPr/>
              <a:t>51</a:t>
            </a:fld>
            <a:endParaRPr lang="en-US" sz="14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4724400" y="1805345"/>
            <a:ext cx="3962399" cy="285308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r" rtl="1">
              <a:lnSpc>
                <a:spcPct val="115000"/>
              </a:lnSpc>
            </a:pPr>
            <a:r>
              <a:rPr lang="en-US" sz="2000" b="1" dirty="0" smtClean="0">
                <a:latin typeface="Times New Roman" panose="02020603050405020304" pitchFamily="18" charset="0"/>
                <a:ea typeface="Calibri" panose="020F0502020204030204" pitchFamily="34" charset="0"/>
                <a:cs typeface="B Nazanin" panose="00000400000000000000" pitchFamily="2" charset="-78"/>
              </a:rPr>
              <a:t>MC(Modular </a:t>
            </a:r>
            <a:r>
              <a:rPr lang="en-US" sz="2000" b="1" dirty="0">
                <a:latin typeface="Times New Roman" panose="02020603050405020304" pitchFamily="18" charset="0"/>
                <a:ea typeface="Calibri" panose="020F0502020204030204" pitchFamily="34" charset="0"/>
                <a:cs typeface="B Nazanin" panose="00000400000000000000" pitchFamily="2" charset="-78"/>
              </a:rPr>
              <a:t>Communications)</a:t>
            </a:r>
            <a:r>
              <a:rPr lang="en-US" sz="2000" b="1" dirty="0">
                <a:latin typeface="B Nazanin" panose="00000400000000000000" pitchFamily="2" charset="-78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>
                <a:latin typeface="Times New Roman" panose="02020603050405020304" pitchFamily="18" charset="0"/>
                <a:ea typeface="Calibri" panose="020F0502020204030204" pitchFamily="34" charset="0"/>
                <a:cs typeface="B Nazanin" panose="00000400000000000000" pitchFamily="2" charset="-78"/>
              </a:rPr>
              <a:t> </a:t>
            </a:r>
            <a:r>
              <a:rPr lang="en-US" sz="2000" b="1" dirty="0" smtClean="0">
                <a:latin typeface="Times New Roman" panose="02020603050405020304" pitchFamily="18" charset="0"/>
                <a:ea typeface="Calibri" panose="020F0502020204030204" pitchFamily="34" charset="0"/>
                <a:cs typeface="B Nazanin" panose="00000400000000000000" pitchFamily="2" charset="-78"/>
              </a:rPr>
              <a:t>)</a:t>
            </a:r>
            <a:r>
              <a:rPr lang="fa-IR" sz="2000" b="1" dirty="0" smtClean="0">
                <a:latin typeface="Times New Roman" panose="02020603050405020304" pitchFamily="18" charset="0"/>
                <a:ea typeface="Calibri" panose="020F0502020204030204" pitchFamily="34" charset="0"/>
                <a:cs typeface="B Nazanin" panose="00000400000000000000" pitchFamily="2" charset="-78"/>
              </a:rPr>
              <a:t>آفریقای جنوبی</a:t>
            </a:r>
            <a:r>
              <a:rPr lang="fa-IR" sz="2000" b="1" dirty="0" smtClean="0">
                <a:latin typeface="Calibri" panose="020F050202020403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)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indent="-342900" algn="r" rtl="1">
              <a:lnSpc>
                <a:spcPct val="115000"/>
              </a:lnSpc>
              <a:buFont typeface="Arial" panose="020B0604020202020204" pitchFamily="34" charset="0"/>
              <a:buChar char="-"/>
            </a:pPr>
            <a:r>
              <a:rPr lang="fa-IR" sz="2000" dirty="0" smtClean="0">
                <a:latin typeface="Calibri" panose="020F050202020403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تامین </a:t>
            </a:r>
            <a:r>
              <a:rPr lang="fa-IR" sz="2000" dirty="0">
                <a:latin typeface="Calibri" panose="020F050202020403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و اجرای سیستمهای حفاظت پیرامونی شامل انواع سیستم دوربین مدار بسته ، مانیتورینگ ، ضبط تصاویر، اعلام خطر و حصار های هوشمند با استفاده از سنسورهای میکروفونیک.</a:t>
            </a:r>
          </a:p>
          <a:p>
            <a:pPr marL="342900" marR="0" lvl="0" indent="-342900" algn="r" rt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-"/>
            </a:pP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672129" y="609600"/>
            <a:ext cx="3332965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 algn="r" rtl="1">
              <a:lnSpc>
                <a:spcPct val="150000"/>
              </a:lnSpc>
            </a:pPr>
            <a:r>
              <a:rPr lang="fa-IR" sz="2400" b="1" dirty="0">
                <a:latin typeface="Californian FB" pitchFamily="18" charset="0"/>
                <a:cs typeface="B Koodak" pitchFamily="2" charset="-78"/>
              </a:rPr>
              <a:t>تجهیزات حفاظت پیرامونی</a:t>
            </a:r>
            <a:endParaRPr lang="en-US" sz="2400" b="1" dirty="0">
              <a:latin typeface="Californian FB" pitchFamily="18" charset="0"/>
              <a:cs typeface="B Koodak" pitchFamily="2" charset="-78"/>
            </a:endParaRPr>
          </a:p>
        </p:txBody>
      </p:sp>
      <p:pic>
        <p:nvPicPr>
          <p:cNvPr id="16" name="Picture 15" descr="D:\Business\BGS\Projects\Zanjan\microphonic\MC\MC.jpg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77" t="1624" r="36236" b="86914"/>
          <a:stretch/>
        </p:blipFill>
        <p:spPr bwMode="auto">
          <a:xfrm>
            <a:off x="76200" y="762000"/>
            <a:ext cx="2895600" cy="8382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7" name="Picture 16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676400"/>
            <a:ext cx="4397115" cy="4736432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Rectangle 11"/>
          <p:cNvSpPr/>
          <p:nvPr/>
        </p:nvSpPr>
        <p:spPr>
          <a:xfrm>
            <a:off x="0" y="0"/>
            <a:ext cx="9144000" cy="376133"/>
          </a:xfrm>
          <a:prstGeom prst="rect">
            <a:avLst/>
          </a:prstGeom>
          <a:solidFill>
            <a:srgbClr val="004D85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 err="1" smtClean="0">
                <a:latin typeface="Californian FB" pitchFamily="18" charset="0"/>
                <a:cs typeface="B Koodak" pitchFamily="2" charset="-78"/>
              </a:rPr>
              <a:t>Barsam</a:t>
            </a:r>
            <a:r>
              <a:rPr lang="en-US" sz="1400" b="1" dirty="0" smtClean="0">
                <a:latin typeface="Californian FB" pitchFamily="18" charset="0"/>
                <a:cs typeface="B Koodak" pitchFamily="2" charset="-78"/>
              </a:rPr>
              <a:t> Global System</a:t>
            </a:r>
            <a:endParaRPr lang="en-US" sz="1400" b="1" dirty="0">
              <a:latin typeface="Californian FB" pitchFamily="18" charset="0"/>
              <a:cs typeface="B Koodak" pitchFamily="2" charset="-78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0" y="6572759"/>
            <a:ext cx="9144000" cy="253701"/>
          </a:xfrm>
          <a:prstGeom prst="rect">
            <a:avLst/>
          </a:prstGeom>
          <a:solidFill>
            <a:srgbClr val="004D85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0" y="376133"/>
            <a:ext cx="9144000" cy="113942"/>
          </a:xfrm>
          <a:prstGeom prst="rect">
            <a:avLst/>
          </a:prstGeom>
          <a:solidFill>
            <a:srgbClr val="F5821F"/>
          </a:solidFill>
          <a:ln>
            <a:solidFill>
              <a:srgbClr val="F582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764776"/>
            <a:ext cx="2110892" cy="373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260236"/>
      </p:ext>
    </p:extLst>
  </p:cSld>
  <p:clrMapOvr>
    <a:masterClrMapping/>
  </p:clrMapOvr>
  <p:transition spd="slow">
    <p:comb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323942" y="5429016"/>
            <a:ext cx="165735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www.bgsco.net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265" y="2864689"/>
            <a:ext cx="1074282" cy="102151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553" y="2921209"/>
            <a:ext cx="2732485" cy="65469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6523" y="2950205"/>
            <a:ext cx="3983876" cy="243789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4266" y="3883843"/>
            <a:ext cx="3997772" cy="1953197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0"/>
            <a:ext cx="9144000" cy="376133"/>
          </a:xfrm>
          <a:prstGeom prst="rect">
            <a:avLst/>
          </a:prstGeom>
          <a:solidFill>
            <a:srgbClr val="004D85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 err="1" smtClean="0">
                <a:latin typeface="Californian FB" pitchFamily="18" charset="0"/>
                <a:cs typeface="B Koodak" pitchFamily="2" charset="-78"/>
              </a:rPr>
              <a:t>Barsam</a:t>
            </a:r>
            <a:r>
              <a:rPr lang="en-US" sz="1400" b="1" dirty="0" smtClean="0">
                <a:latin typeface="Californian FB" pitchFamily="18" charset="0"/>
                <a:cs typeface="B Koodak" pitchFamily="2" charset="-78"/>
              </a:rPr>
              <a:t> Global System</a:t>
            </a:r>
            <a:endParaRPr lang="en-US" sz="1400" b="1" dirty="0">
              <a:latin typeface="Californian FB" pitchFamily="18" charset="0"/>
              <a:cs typeface="B Koodak" pitchFamily="2" charset="-78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0" y="6572759"/>
            <a:ext cx="9144000" cy="253701"/>
          </a:xfrm>
          <a:prstGeom prst="rect">
            <a:avLst/>
          </a:prstGeom>
          <a:solidFill>
            <a:srgbClr val="004D85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0" y="376133"/>
            <a:ext cx="9144000" cy="113942"/>
          </a:xfrm>
          <a:prstGeom prst="rect">
            <a:avLst/>
          </a:prstGeom>
          <a:solidFill>
            <a:srgbClr val="F5821F"/>
          </a:solidFill>
          <a:ln>
            <a:solidFill>
              <a:srgbClr val="F582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76200" y="555891"/>
            <a:ext cx="8915400" cy="224779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r" rtl="1">
              <a:lnSpc>
                <a:spcPct val="115000"/>
              </a:lnSpc>
            </a:pPr>
            <a:r>
              <a:rPr lang="fa-IR" sz="2000" b="1" dirty="0">
                <a:latin typeface="B Nazanin,Bold"/>
                <a:ea typeface="Calibri" panose="020F0502020204030204" pitchFamily="34" charset="0"/>
                <a:cs typeface="B Nazanin" panose="00000400000000000000" pitchFamily="2" charset="-78"/>
              </a:rPr>
              <a:t>تجهیزات حفاظت پیرامونی </a:t>
            </a:r>
            <a:endParaRPr lang="fa-IR" sz="2000" b="1" dirty="0">
              <a:latin typeface="Times New Roman" panose="02020603050405020304" pitchFamily="18" charset="0"/>
              <a:ea typeface="Calibri" panose="020F0502020204030204" pitchFamily="34" charset="0"/>
              <a:cs typeface="B Nazanin" panose="00000400000000000000" pitchFamily="2" charset="-78"/>
            </a:endParaRPr>
          </a:p>
          <a:p>
            <a:pPr algn="r" rtl="1">
              <a:lnSpc>
                <a:spcPct val="115000"/>
              </a:lnSpc>
            </a:pPr>
            <a:r>
              <a:rPr lang="en-US" sz="2000" b="1" dirty="0" smtClean="0">
                <a:latin typeface="Times New Roman" panose="02020603050405020304" pitchFamily="18" charset="0"/>
                <a:ea typeface="Calibri" panose="020F0502020204030204" pitchFamily="34" charset="0"/>
                <a:cs typeface="B Nazanin" panose="00000400000000000000" pitchFamily="2" charset="-78"/>
              </a:rPr>
              <a:t>DABSI(Italy)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57175" indent="-257175" algn="r" rtl="1">
              <a:lnSpc>
                <a:spcPct val="115000"/>
              </a:lnSpc>
              <a:spcAft>
                <a:spcPts val="750"/>
              </a:spcAft>
              <a:buFont typeface="Arial" panose="020B0604020202020204" pitchFamily="34" charset="0"/>
              <a:buChar char="-"/>
            </a:pPr>
            <a:r>
              <a:rPr lang="fa-IR" sz="2000" dirty="0">
                <a:latin typeface="Calibri" panose="020F050202020403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ارائه نرم افزار </a:t>
            </a: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Galassia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 4.0</a:t>
            </a:r>
            <a:r>
              <a:rPr lang="fa-IR" sz="2000" dirty="0">
                <a:latin typeface="Calibri" panose="020F050202020403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 بعنوان نرم افزار مدیریت اطلاعات حفاظت فیزیکی 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(PSIM)</a:t>
            </a:r>
            <a:r>
              <a:rPr lang="fa-IR" sz="2000" dirty="0">
                <a:latin typeface="Calibri" panose="020F050202020403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 بطور یکپارچه جهت نظارت و تجمیع سیستمهای حفاظت فیزیکی به منظور متمرکز سازی و نظارت و اتصال به مجموعه ای از نواع مختلف سنسورها و سیستمهایی با برندهای متفاوت جهت ارتقای کارایی و کیفیت آنها.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lvl="0" indent="-342900" algn="r" rt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-"/>
            </a:pP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89922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>
        <p14:glitter pattern="hexago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95411A-B24F-4167-A07B-1B1B8338D97B}" type="slidenum">
              <a:rPr lang="en-US" smtClean="0"/>
              <a:t>53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8680" y="857250"/>
            <a:ext cx="3626641" cy="51435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4867"/>
            <a:ext cx="9144000" cy="376133"/>
          </a:xfrm>
          <a:prstGeom prst="rect">
            <a:avLst/>
          </a:prstGeom>
          <a:solidFill>
            <a:srgbClr val="004D85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 err="1" smtClean="0">
                <a:latin typeface="Californian FB" pitchFamily="18" charset="0"/>
                <a:cs typeface="B Koodak" pitchFamily="2" charset="-78"/>
              </a:rPr>
              <a:t>Barsam</a:t>
            </a:r>
            <a:r>
              <a:rPr lang="en-US" sz="1400" b="1" dirty="0" smtClean="0">
                <a:latin typeface="Californian FB" pitchFamily="18" charset="0"/>
                <a:cs typeface="B Koodak" pitchFamily="2" charset="-78"/>
              </a:rPr>
              <a:t> Global System</a:t>
            </a:r>
            <a:endParaRPr lang="en-US" sz="1400" b="1" dirty="0">
              <a:latin typeface="Californian FB" pitchFamily="18" charset="0"/>
              <a:cs typeface="B Koodak" pitchFamily="2" charset="-78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6577626"/>
            <a:ext cx="9144000" cy="253701"/>
          </a:xfrm>
          <a:prstGeom prst="rect">
            <a:avLst/>
          </a:prstGeom>
          <a:solidFill>
            <a:srgbClr val="004D85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381000"/>
            <a:ext cx="9144000" cy="113942"/>
          </a:xfrm>
          <a:prstGeom prst="rect">
            <a:avLst/>
          </a:prstGeom>
          <a:solidFill>
            <a:srgbClr val="F5821F"/>
          </a:solidFill>
          <a:ln>
            <a:solidFill>
              <a:srgbClr val="F582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874967"/>
      </p:ext>
    </p:extLst>
  </p:cSld>
  <p:clrMapOvr>
    <a:masterClrMapping/>
  </p:clrMapOvr>
  <p:transition spd="slow">
    <p:comb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95411A-B24F-4167-A07B-1B1B8338D97B}" type="slidenum">
              <a:rPr lang="en-US" smtClean="0"/>
              <a:t>54</a:t>
            </a:fld>
            <a:endParaRPr lang="en-US"/>
          </a:p>
        </p:txBody>
      </p:sp>
      <p:pic>
        <p:nvPicPr>
          <p:cNvPr id="4" name="Imag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408"/>
          <a:stretch/>
        </p:blipFill>
        <p:spPr>
          <a:xfrm>
            <a:off x="3772348" y="3518223"/>
            <a:ext cx="1715906" cy="1502994"/>
          </a:xfrm>
          <a:prstGeom prst="rect">
            <a:avLst/>
          </a:prstGeom>
          <a:ln>
            <a:noFill/>
          </a:ln>
          <a:effectLst>
            <a:reflection blurRad="6350" stA="50000" endA="300" endPos="55500" dist="101600" dir="5400000" sy="-100000" algn="bl" rotWithShape="0"/>
            <a:softEdge rad="112500"/>
          </a:effectLst>
          <a:scene3d>
            <a:camera prst="isometricOffAxis1Right"/>
            <a:lightRig rig="threePt" dir="t"/>
          </a:scene3d>
        </p:spPr>
      </p:pic>
      <p:sp>
        <p:nvSpPr>
          <p:cNvPr id="5" name="Titre 2"/>
          <p:cNvSpPr txBox="1">
            <a:spLocks/>
          </p:cNvSpPr>
          <p:nvPr/>
        </p:nvSpPr>
        <p:spPr>
          <a:xfrm>
            <a:off x="1757030" y="1797154"/>
            <a:ext cx="6457950" cy="969771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8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500"/>
              <a:t>Products and services dedicated to mission critical networks</a:t>
            </a:r>
            <a:endParaRPr lang="en-US" sz="4500" dirty="0"/>
          </a:p>
        </p:txBody>
      </p:sp>
      <p:sp>
        <p:nvSpPr>
          <p:cNvPr id="7" name="Espace réservé du contenu 5"/>
          <p:cNvSpPr txBox="1">
            <a:spLocks/>
          </p:cNvSpPr>
          <p:nvPr/>
        </p:nvSpPr>
        <p:spPr>
          <a:xfrm>
            <a:off x="969048" y="3362133"/>
            <a:ext cx="3412948" cy="270000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900"/>
              </a:spcBef>
            </a:pPr>
            <a:r>
              <a:rPr lang="en-US" sz="1500"/>
              <a:t>Resiliency for 99.999% availability</a:t>
            </a:r>
            <a:endParaRPr lang="en-US" sz="1500" dirty="0"/>
          </a:p>
        </p:txBody>
      </p:sp>
      <p:cxnSp>
        <p:nvCxnSpPr>
          <p:cNvPr id="9" name="Connecteur droit 8"/>
          <p:cNvCxnSpPr/>
          <p:nvPr/>
        </p:nvCxnSpPr>
        <p:spPr>
          <a:xfrm>
            <a:off x="993506" y="2875988"/>
            <a:ext cx="7221474" cy="0"/>
          </a:xfrm>
          <a:prstGeom prst="line">
            <a:avLst/>
          </a:prstGeom>
          <a:ln w="25400">
            <a:solidFill>
              <a:srgbClr val="4C79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Espace réservé du contenu 5"/>
          <p:cNvSpPr txBox="1">
            <a:spLocks/>
          </p:cNvSpPr>
          <p:nvPr/>
        </p:nvSpPr>
        <p:spPr>
          <a:xfrm>
            <a:off x="969047" y="3633263"/>
            <a:ext cx="3094266" cy="270000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500" dirty="0"/>
              <a:t>Industry grade design</a:t>
            </a:r>
            <a:endParaRPr lang="en-US" sz="1500" dirty="0"/>
          </a:p>
        </p:txBody>
      </p:sp>
      <p:sp>
        <p:nvSpPr>
          <p:cNvPr id="11" name="Espace réservé du contenu 5"/>
          <p:cNvSpPr txBox="1">
            <a:spLocks/>
          </p:cNvSpPr>
          <p:nvPr/>
        </p:nvSpPr>
        <p:spPr>
          <a:xfrm>
            <a:off x="969048" y="3904394"/>
            <a:ext cx="1917649" cy="270000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500" dirty="0"/>
              <a:t>Scalability</a:t>
            </a:r>
            <a:endParaRPr lang="en-US" sz="1500" dirty="0"/>
          </a:p>
        </p:txBody>
      </p:sp>
      <p:sp>
        <p:nvSpPr>
          <p:cNvPr id="12" name="Espace réservé du contenu 5"/>
          <p:cNvSpPr txBox="1">
            <a:spLocks/>
          </p:cNvSpPr>
          <p:nvPr/>
        </p:nvSpPr>
        <p:spPr>
          <a:xfrm>
            <a:off x="969047" y="4175524"/>
            <a:ext cx="1196223" cy="270000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500" dirty="0"/>
              <a:t>Security</a:t>
            </a:r>
            <a:endParaRPr lang="en-US" sz="1500" dirty="0"/>
          </a:p>
        </p:txBody>
      </p:sp>
      <p:sp>
        <p:nvSpPr>
          <p:cNvPr id="13" name="Espace réservé du contenu 5"/>
          <p:cNvSpPr txBox="1">
            <a:spLocks/>
          </p:cNvSpPr>
          <p:nvPr/>
        </p:nvSpPr>
        <p:spPr>
          <a:xfrm>
            <a:off x="969048" y="4446654"/>
            <a:ext cx="1487384" cy="270000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500" dirty="0"/>
              <a:t>Manageability</a:t>
            </a:r>
            <a:endParaRPr lang="en-US" sz="1500" dirty="0"/>
          </a:p>
        </p:txBody>
      </p:sp>
      <p:sp>
        <p:nvSpPr>
          <p:cNvPr id="14" name="Espace réservé du contenu 5"/>
          <p:cNvSpPr txBox="1">
            <a:spLocks/>
          </p:cNvSpPr>
          <p:nvPr/>
        </p:nvSpPr>
        <p:spPr>
          <a:xfrm>
            <a:off x="969048" y="4717784"/>
            <a:ext cx="1710419" cy="270000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500" dirty="0"/>
              <a:t>Utility standards</a:t>
            </a:r>
            <a:endParaRPr lang="en-US" sz="1500" dirty="0"/>
          </a:p>
        </p:txBody>
      </p:sp>
      <p:sp>
        <p:nvSpPr>
          <p:cNvPr id="15" name="Espace réservé du contenu 5"/>
          <p:cNvSpPr txBox="1">
            <a:spLocks/>
          </p:cNvSpPr>
          <p:nvPr/>
        </p:nvSpPr>
        <p:spPr>
          <a:xfrm>
            <a:off x="969048" y="4988914"/>
            <a:ext cx="3888427" cy="270000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500" dirty="0"/>
              <a:t>Efficiency and lower CAPEX /</a:t>
            </a:r>
            <a:r>
              <a:rPr lang="en-US" sz="1500" dirty="0">
                <a:solidFill>
                  <a:schemeClr val="bg1"/>
                </a:solidFill>
              </a:rPr>
              <a:t> </a:t>
            </a:r>
            <a:r>
              <a:rPr lang="en-US" sz="1500" dirty="0"/>
              <a:t>OPEX</a:t>
            </a:r>
            <a:endParaRPr lang="en-US" sz="1500" dirty="0"/>
          </a:p>
        </p:txBody>
      </p:sp>
      <p:sp>
        <p:nvSpPr>
          <p:cNvPr id="16" name="Espace réservé du contenu 5"/>
          <p:cNvSpPr txBox="1">
            <a:spLocks/>
          </p:cNvSpPr>
          <p:nvPr/>
        </p:nvSpPr>
        <p:spPr>
          <a:xfrm>
            <a:off x="5699041" y="3330127"/>
            <a:ext cx="2537237" cy="270000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1500" dirty="0"/>
              <a:t>Architecture design</a:t>
            </a:r>
            <a:endParaRPr lang="en-US" sz="1500" dirty="0"/>
          </a:p>
        </p:txBody>
      </p:sp>
      <p:sp>
        <p:nvSpPr>
          <p:cNvPr id="17" name="Espace réservé du contenu 5"/>
          <p:cNvSpPr txBox="1">
            <a:spLocks/>
          </p:cNvSpPr>
          <p:nvPr/>
        </p:nvSpPr>
        <p:spPr>
          <a:xfrm>
            <a:off x="6872100" y="3601457"/>
            <a:ext cx="1364178" cy="270000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1500" dirty="0"/>
              <a:t>Training</a:t>
            </a:r>
            <a:endParaRPr lang="en-US" sz="1500" dirty="0"/>
          </a:p>
        </p:txBody>
      </p:sp>
      <p:sp>
        <p:nvSpPr>
          <p:cNvPr id="18" name="Espace réservé du contenu 5"/>
          <p:cNvSpPr txBox="1">
            <a:spLocks/>
          </p:cNvSpPr>
          <p:nvPr/>
        </p:nvSpPr>
        <p:spPr>
          <a:xfrm>
            <a:off x="6091081" y="3872786"/>
            <a:ext cx="2145197" cy="268803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1500" dirty="0"/>
              <a:t>Logistics</a:t>
            </a:r>
            <a:endParaRPr lang="en-US" sz="1500" dirty="0"/>
          </a:p>
        </p:txBody>
      </p:sp>
      <p:sp>
        <p:nvSpPr>
          <p:cNvPr id="19" name="Espace réservé du contenu 5"/>
          <p:cNvSpPr txBox="1">
            <a:spLocks/>
          </p:cNvSpPr>
          <p:nvPr/>
        </p:nvSpPr>
        <p:spPr>
          <a:xfrm>
            <a:off x="6760662" y="4142919"/>
            <a:ext cx="1475617" cy="270000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1500" dirty="0"/>
              <a:t>Maintenance</a:t>
            </a:r>
            <a:endParaRPr lang="en-US" sz="1500" dirty="0"/>
          </a:p>
        </p:txBody>
      </p:sp>
      <p:sp>
        <p:nvSpPr>
          <p:cNvPr id="20" name="Espace réservé du contenu 5"/>
          <p:cNvSpPr txBox="1">
            <a:spLocks/>
          </p:cNvSpPr>
          <p:nvPr/>
        </p:nvSpPr>
        <p:spPr>
          <a:xfrm>
            <a:off x="6962650" y="4709988"/>
            <a:ext cx="1273628" cy="270000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1200" dirty="0"/>
              <a:t>Networking</a:t>
            </a:r>
            <a:endParaRPr lang="en-US" sz="1200" dirty="0"/>
          </a:p>
        </p:txBody>
      </p:sp>
      <p:sp>
        <p:nvSpPr>
          <p:cNvPr id="21" name="Espace réservé du contenu 5"/>
          <p:cNvSpPr txBox="1">
            <a:spLocks/>
          </p:cNvSpPr>
          <p:nvPr/>
        </p:nvSpPr>
        <p:spPr>
          <a:xfrm>
            <a:off x="5165766" y="4952439"/>
            <a:ext cx="3070512" cy="270000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1200" dirty="0"/>
              <a:t>Test &amp; Measure</a:t>
            </a:r>
            <a:endParaRPr lang="en-US" sz="1200" dirty="0"/>
          </a:p>
        </p:txBody>
      </p:sp>
      <p:sp>
        <p:nvSpPr>
          <p:cNvPr id="22" name="Espace réservé du contenu 5"/>
          <p:cNvSpPr txBox="1">
            <a:spLocks/>
          </p:cNvSpPr>
          <p:nvPr/>
        </p:nvSpPr>
        <p:spPr>
          <a:xfrm>
            <a:off x="5116779" y="4420847"/>
            <a:ext cx="3119499" cy="270000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1500" dirty="0"/>
              <a:t>Global telecom skills</a:t>
            </a:r>
            <a:endParaRPr lang="en-US" sz="1500" dirty="0"/>
          </a:p>
        </p:txBody>
      </p:sp>
      <p:sp>
        <p:nvSpPr>
          <p:cNvPr id="23" name="Espace réservé du contenu 5"/>
          <p:cNvSpPr txBox="1">
            <a:spLocks/>
          </p:cNvSpPr>
          <p:nvPr/>
        </p:nvSpPr>
        <p:spPr>
          <a:xfrm>
            <a:off x="5116779" y="5198968"/>
            <a:ext cx="3119499" cy="270000"/>
          </a:xfrm>
          <a:prstGeom prst="rect">
            <a:avLst/>
          </a:prstGeom>
          <a:noFill/>
        </p:spPr>
        <p:txBody>
          <a:bodyPr vert="horz" lIns="68580" tIns="34290" rIns="68580" bIns="3429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1200" dirty="0"/>
              <a:t>Timing &amp; Synchronization</a:t>
            </a:r>
            <a:endParaRPr lang="en-US" sz="1200" dirty="0"/>
          </a:p>
        </p:txBody>
      </p:sp>
      <p:sp>
        <p:nvSpPr>
          <p:cNvPr id="24" name="Espace réservé du contenu 5"/>
          <p:cNvSpPr txBox="1">
            <a:spLocks/>
          </p:cNvSpPr>
          <p:nvPr/>
        </p:nvSpPr>
        <p:spPr>
          <a:xfrm>
            <a:off x="985374" y="2956766"/>
            <a:ext cx="3505298" cy="313358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900"/>
              </a:spcBef>
              <a:buNone/>
            </a:pPr>
            <a:r>
              <a:rPr lang="en-US" sz="1800" b="1" dirty="0"/>
              <a:t>Future-proof products</a:t>
            </a:r>
            <a:endParaRPr lang="en-US" sz="1800" dirty="0"/>
          </a:p>
        </p:txBody>
      </p:sp>
      <p:sp>
        <p:nvSpPr>
          <p:cNvPr id="25" name="Espace réservé du contenu 5"/>
          <p:cNvSpPr txBox="1">
            <a:spLocks/>
          </p:cNvSpPr>
          <p:nvPr/>
        </p:nvSpPr>
        <p:spPr>
          <a:xfrm>
            <a:off x="4134583" y="2953820"/>
            <a:ext cx="4080397" cy="313358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1800" b="1" dirty="0"/>
              <a:t>Services to turn project to success</a:t>
            </a:r>
            <a:endParaRPr lang="en-US" sz="1800" b="1" dirty="0"/>
          </a:p>
        </p:txBody>
      </p:sp>
      <p:sp>
        <p:nvSpPr>
          <p:cNvPr id="26" name="Rectangle 25"/>
          <p:cNvSpPr/>
          <p:nvPr/>
        </p:nvSpPr>
        <p:spPr>
          <a:xfrm>
            <a:off x="0" y="4867"/>
            <a:ext cx="9144000" cy="376133"/>
          </a:xfrm>
          <a:prstGeom prst="rect">
            <a:avLst/>
          </a:prstGeom>
          <a:solidFill>
            <a:srgbClr val="004D85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 err="1" smtClean="0">
                <a:latin typeface="Californian FB" pitchFamily="18" charset="0"/>
                <a:cs typeface="B Koodak" pitchFamily="2" charset="-78"/>
              </a:rPr>
              <a:t>Barsam</a:t>
            </a:r>
            <a:r>
              <a:rPr lang="en-US" sz="1400" b="1" dirty="0" smtClean="0">
                <a:latin typeface="Californian FB" pitchFamily="18" charset="0"/>
                <a:cs typeface="B Koodak" pitchFamily="2" charset="-78"/>
              </a:rPr>
              <a:t> Global System</a:t>
            </a:r>
            <a:endParaRPr lang="en-US" sz="1400" b="1" dirty="0">
              <a:latin typeface="Californian FB" pitchFamily="18" charset="0"/>
              <a:cs typeface="B Koodak" pitchFamily="2" charset="-78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0" y="6577626"/>
            <a:ext cx="9144000" cy="253701"/>
          </a:xfrm>
          <a:prstGeom prst="rect">
            <a:avLst/>
          </a:prstGeom>
          <a:solidFill>
            <a:srgbClr val="004D85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0" y="381000"/>
            <a:ext cx="9144000" cy="113942"/>
          </a:xfrm>
          <a:prstGeom prst="rect">
            <a:avLst/>
          </a:prstGeom>
          <a:solidFill>
            <a:srgbClr val="F5821F"/>
          </a:solidFill>
          <a:ln>
            <a:solidFill>
              <a:srgbClr val="F582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1623718"/>
      </p:ext>
    </p:extLst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4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4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4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4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4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40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4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40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40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40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40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4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40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40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40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24" grpId="0"/>
      <p:bldP spid="2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95411A-B24F-4167-A07B-1B1B8338D97B}" type="slidenum">
              <a:rPr lang="en-US" smtClean="0"/>
              <a:t>6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754" y="857250"/>
            <a:ext cx="6752492" cy="51435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4867"/>
            <a:ext cx="9144000" cy="376133"/>
          </a:xfrm>
          <a:prstGeom prst="rect">
            <a:avLst/>
          </a:prstGeom>
          <a:solidFill>
            <a:srgbClr val="004D85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 err="1" smtClean="0">
                <a:latin typeface="Californian FB" pitchFamily="18" charset="0"/>
                <a:cs typeface="B Koodak" pitchFamily="2" charset="-78"/>
              </a:rPr>
              <a:t>Barsam</a:t>
            </a:r>
            <a:r>
              <a:rPr lang="en-US" sz="1400" b="1" dirty="0" smtClean="0">
                <a:latin typeface="Californian FB" pitchFamily="18" charset="0"/>
                <a:cs typeface="B Koodak" pitchFamily="2" charset="-78"/>
              </a:rPr>
              <a:t> Global System</a:t>
            </a:r>
            <a:endParaRPr lang="en-US" sz="1400" b="1" dirty="0">
              <a:latin typeface="Californian FB" pitchFamily="18" charset="0"/>
              <a:cs typeface="B Koodak" pitchFamily="2" charset="-78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6577626"/>
            <a:ext cx="9144000" cy="253701"/>
          </a:xfrm>
          <a:prstGeom prst="rect">
            <a:avLst/>
          </a:prstGeom>
          <a:solidFill>
            <a:srgbClr val="004D85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381000"/>
            <a:ext cx="9144000" cy="113942"/>
          </a:xfrm>
          <a:prstGeom prst="rect">
            <a:avLst/>
          </a:prstGeom>
          <a:solidFill>
            <a:srgbClr val="F5821F"/>
          </a:solidFill>
          <a:ln>
            <a:solidFill>
              <a:srgbClr val="F582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433736"/>
      </p:ext>
    </p:extLst>
  </p:cSld>
  <p:clrMapOvr>
    <a:masterClrMapping/>
  </p:clrMapOvr>
  <p:transition spd="slow">
    <p:comb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95411A-B24F-4167-A07B-1B1B8338D97B}" type="slidenum">
              <a:rPr lang="en-US" smtClean="0"/>
              <a:t>7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4406" y="857250"/>
            <a:ext cx="3635189" cy="51435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4867"/>
            <a:ext cx="9144000" cy="376133"/>
          </a:xfrm>
          <a:prstGeom prst="rect">
            <a:avLst/>
          </a:prstGeom>
          <a:solidFill>
            <a:srgbClr val="004D85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 err="1" smtClean="0">
                <a:latin typeface="Californian FB" pitchFamily="18" charset="0"/>
                <a:cs typeface="B Koodak" pitchFamily="2" charset="-78"/>
              </a:rPr>
              <a:t>Barsam</a:t>
            </a:r>
            <a:r>
              <a:rPr lang="en-US" sz="1400" b="1" dirty="0" smtClean="0">
                <a:latin typeface="Californian FB" pitchFamily="18" charset="0"/>
                <a:cs typeface="B Koodak" pitchFamily="2" charset="-78"/>
              </a:rPr>
              <a:t> Global System</a:t>
            </a:r>
            <a:endParaRPr lang="en-US" sz="1400" b="1" dirty="0">
              <a:latin typeface="Californian FB" pitchFamily="18" charset="0"/>
              <a:cs typeface="B Koodak" pitchFamily="2" charset="-78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6577626"/>
            <a:ext cx="9144000" cy="253701"/>
          </a:xfrm>
          <a:prstGeom prst="rect">
            <a:avLst/>
          </a:prstGeom>
          <a:solidFill>
            <a:srgbClr val="004D85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381000"/>
            <a:ext cx="9144000" cy="113942"/>
          </a:xfrm>
          <a:prstGeom prst="rect">
            <a:avLst/>
          </a:prstGeom>
          <a:solidFill>
            <a:srgbClr val="F5821F"/>
          </a:solidFill>
          <a:ln>
            <a:solidFill>
              <a:srgbClr val="F582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266208"/>
      </p:ext>
    </p:extLst>
  </p:cSld>
  <p:clrMapOvr>
    <a:masterClrMapping/>
  </p:clrMapOvr>
  <p:transition spd="slow">
    <p:comb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95411A-B24F-4167-A07B-1B1B8338D97B}" type="slidenum">
              <a:rPr lang="en-US" smtClean="0"/>
              <a:t>8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5433879" y="2121883"/>
            <a:ext cx="3317960" cy="4108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>
              <a:lnSpc>
                <a:spcPct val="115000"/>
              </a:lnSpc>
              <a:spcAft>
                <a:spcPts val="750"/>
              </a:spcAft>
            </a:pPr>
            <a:r>
              <a:rPr lang="fa-IR" b="1" dirty="0">
                <a:latin typeface="B Nazanin,Bold"/>
                <a:ea typeface="Calibri" panose="020F0502020204030204" pitchFamily="34" charset="0"/>
                <a:cs typeface="B Nazanin" panose="00000400000000000000" pitchFamily="2" charset="-78"/>
              </a:rPr>
              <a:t>تامین کننده </a:t>
            </a:r>
            <a:r>
              <a:rPr lang="en-US" b="1" dirty="0">
                <a:latin typeface="B Nazanin,Bold"/>
                <a:ea typeface="Calibri" panose="020F0502020204030204" pitchFamily="34" charset="0"/>
                <a:cs typeface="B Nazanin" panose="00000400000000000000" pitchFamily="2" charset="-78"/>
              </a:rPr>
              <a:t>RTU ABB 560</a:t>
            </a:r>
            <a:r>
              <a:rPr lang="fa-IR" b="1" dirty="0">
                <a:latin typeface="B Nazanin,Bold"/>
                <a:ea typeface="Calibri" panose="020F0502020204030204" pitchFamily="34" charset="0"/>
                <a:cs typeface="B Nazanin" panose="00000400000000000000" pitchFamily="2" charset="-78"/>
              </a:rPr>
              <a:t> سوئیس</a:t>
            </a:r>
            <a:endParaRPr lang="en-US" b="1" dirty="0">
              <a:latin typeface="B Nazanin,Bold"/>
              <a:ea typeface="Calibri" panose="020F0502020204030204" pitchFamily="34" charset="0"/>
              <a:cs typeface="B Nazanin" panose="00000400000000000000" pitchFamily="2" charset="-78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7495476" y="750326"/>
            <a:ext cx="713071" cy="179965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711608" y="1848626"/>
            <a:ext cx="3342287" cy="475717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4867"/>
            <a:ext cx="9144000" cy="376133"/>
          </a:xfrm>
          <a:prstGeom prst="rect">
            <a:avLst/>
          </a:prstGeom>
          <a:solidFill>
            <a:srgbClr val="004D85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 err="1" smtClean="0">
                <a:latin typeface="Californian FB" pitchFamily="18" charset="0"/>
                <a:cs typeface="B Koodak" pitchFamily="2" charset="-78"/>
              </a:rPr>
              <a:t>Barsam</a:t>
            </a:r>
            <a:r>
              <a:rPr lang="en-US" sz="1400" b="1" dirty="0" smtClean="0">
                <a:latin typeface="Californian FB" pitchFamily="18" charset="0"/>
                <a:cs typeface="B Koodak" pitchFamily="2" charset="-78"/>
              </a:rPr>
              <a:t> Global System</a:t>
            </a:r>
            <a:endParaRPr lang="en-US" sz="1400" b="1" dirty="0">
              <a:latin typeface="Californian FB" pitchFamily="18" charset="0"/>
              <a:cs typeface="B Koodak" pitchFamily="2" charset="-78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6577626"/>
            <a:ext cx="9144000" cy="253701"/>
          </a:xfrm>
          <a:prstGeom prst="rect">
            <a:avLst/>
          </a:prstGeom>
          <a:solidFill>
            <a:srgbClr val="004D85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0" y="381000"/>
            <a:ext cx="9144000" cy="113942"/>
          </a:xfrm>
          <a:prstGeom prst="rect">
            <a:avLst/>
          </a:prstGeom>
          <a:solidFill>
            <a:srgbClr val="F5821F"/>
          </a:solidFill>
          <a:ln>
            <a:solidFill>
              <a:srgbClr val="F582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736221"/>
      </p:ext>
    </p:extLst>
  </p:cSld>
  <p:clrMapOvr>
    <a:masterClrMapping/>
  </p:clrMapOvr>
  <p:transition spd="slow">
    <p:comb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95411A-B24F-4167-A07B-1B1B8338D97B}" type="slidenum">
              <a:rPr lang="en-US" smtClean="0"/>
              <a:t>9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352689" y="2034949"/>
            <a:ext cx="2601994" cy="4108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>
              <a:lnSpc>
                <a:spcPct val="115000"/>
              </a:lnSpc>
              <a:spcAft>
                <a:spcPts val="750"/>
              </a:spcAft>
            </a:pPr>
            <a:r>
              <a:rPr lang="fa-IR" b="1" dirty="0">
                <a:latin typeface="B Nazanin,Bold"/>
                <a:ea typeface="Calibri" panose="020F0502020204030204" pitchFamily="34" charset="0"/>
                <a:cs typeface="B Nazanin" panose="00000400000000000000" pitchFamily="2" charset="-78"/>
              </a:rPr>
              <a:t>تامین کننده </a:t>
            </a:r>
            <a:r>
              <a:rPr lang="en-US" b="1" dirty="0">
                <a:latin typeface="B Nazanin,Bold"/>
                <a:ea typeface="Calibri" panose="020F0502020204030204" pitchFamily="34" charset="0"/>
                <a:cs typeface="B Nazanin" panose="00000400000000000000" pitchFamily="2" charset="-78"/>
              </a:rPr>
              <a:t>RTU IDS </a:t>
            </a:r>
            <a:r>
              <a:rPr lang="fa-IR" b="1" dirty="0">
                <a:latin typeface="B Nazanin,Bold"/>
                <a:ea typeface="Calibri" panose="020F0502020204030204" pitchFamily="34" charset="0"/>
                <a:cs typeface="B Nazanin" panose="00000400000000000000" pitchFamily="2" charset="-78"/>
              </a:rPr>
              <a:t>آلمان</a:t>
            </a:r>
            <a:endParaRPr lang="en-US" b="1" dirty="0">
              <a:latin typeface="B Nazanin,Bold"/>
              <a:ea typeface="Calibri" panose="020F0502020204030204" pitchFamily="34" charset="0"/>
              <a:cs typeface="B Nazanin" panose="00000400000000000000" pitchFamily="2" charset="-7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137" y="2544398"/>
            <a:ext cx="2968111" cy="308011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8885" y="989096"/>
            <a:ext cx="1647532" cy="101759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7230" y="2544399"/>
            <a:ext cx="5544206" cy="308011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4867"/>
            <a:ext cx="9144000" cy="376133"/>
          </a:xfrm>
          <a:prstGeom prst="rect">
            <a:avLst/>
          </a:prstGeom>
          <a:solidFill>
            <a:srgbClr val="004D85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 err="1" smtClean="0">
                <a:latin typeface="Californian FB" pitchFamily="18" charset="0"/>
                <a:cs typeface="B Koodak" pitchFamily="2" charset="-78"/>
              </a:rPr>
              <a:t>Barsam</a:t>
            </a:r>
            <a:r>
              <a:rPr lang="en-US" sz="1400" b="1" dirty="0" smtClean="0">
                <a:latin typeface="Californian FB" pitchFamily="18" charset="0"/>
                <a:cs typeface="B Koodak" pitchFamily="2" charset="-78"/>
              </a:rPr>
              <a:t> Global System</a:t>
            </a:r>
            <a:endParaRPr lang="en-US" sz="1400" b="1" dirty="0">
              <a:latin typeface="Californian FB" pitchFamily="18" charset="0"/>
              <a:cs typeface="B Koodak" pitchFamily="2" charset="-78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6577626"/>
            <a:ext cx="9144000" cy="253701"/>
          </a:xfrm>
          <a:prstGeom prst="rect">
            <a:avLst/>
          </a:prstGeom>
          <a:solidFill>
            <a:srgbClr val="004D85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0" y="381000"/>
            <a:ext cx="9144000" cy="113942"/>
          </a:xfrm>
          <a:prstGeom prst="rect">
            <a:avLst/>
          </a:prstGeom>
          <a:solidFill>
            <a:srgbClr val="F5821F"/>
          </a:solidFill>
          <a:ln>
            <a:solidFill>
              <a:srgbClr val="F582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51050"/>
      </p:ext>
    </p:extLst>
  </p:cSld>
  <p:clrMapOvr>
    <a:masterClrMapping/>
  </p:clrMapOvr>
  <p:transition spd="slow">
    <p:comb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GS Presentation 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2245</TotalTime>
  <Words>1616</Words>
  <Application>Microsoft Office PowerPoint</Application>
  <PresentationFormat>On-screen Show (4:3)</PresentationFormat>
  <Paragraphs>444</Paragraphs>
  <Slides>54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20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75" baseType="lpstr">
      <vt:lpstr>SimSun</vt:lpstr>
      <vt:lpstr>Arial</vt:lpstr>
      <vt:lpstr>Arial Black</vt:lpstr>
      <vt:lpstr>B Koodak</vt:lpstr>
      <vt:lpstr>B Mitra</vt:lpstr>
      <vt:lpstr>B Nazanin</vt:lpstr>
      <vt:lpstr>B Nazanin,Bold</vt:lpstr>
      <vt:lpstr>BookmanOldStyle</vt:lpstr>
      <vt:lpstr>Calibri</vt:lpstr>
      <vt:lpstr>Californian FB</vt:lpstr>
      <vt:lpstr>Century</vt:lpstr>
      <vt:lpstr>Lucida Sans</vt:lpstr>
      <vt:lpstr>Myriad Pro</vt:lpstr>
      <vt:lpstr>Nazanin</vt:lpstr>
      <vt:lpstr>Shiraz</vt:lpstr>
      <vt:lpstr>Symbol</vt:lpstr>
      <vt:lpstr>Times New Roman</vt:lpstr>
      <vt:lpstr>TT13Fo00</vt:lpstr>
      <vt:lpstr>TT143o00</vt:lpstr>
      <vt:lpstr>Wingdings</vt:lpstr>
      <vt:lpstr>BGS Presentation Template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Barsam Global Solutions We Make Better World Through New Idea</dc:title>
  <dc:creator>Soltani</dc:creator>
  <cp:lastModifiedBy>asus</cp:lastModifiedBy>
  <cp:revision>133</cp:revision>
  <dcterms:created xsi:type="dcterms:W3CDTF">2012-04-03T12:35:49Z</dcterms:created>
  <dcterms:modified xsi:type="dcterms:W3CDTF">2019-12-07T07:50:54Z</dcterms:modified>
</cp:coreProperties>
</file>